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16641763"/>
  <p:notesSz cx="6858000" cy="9144000"/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918" y="426"/>
      </p:cViewPr>
      <p:guideLst>
        <p:guide orient="horz" pos="5242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5169735"/>
            <a:ext cx="15544800" cy="3567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9430333"/>
            <a:ext cx="12801600" cy="425289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4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666444"/>
            <a:ext cx="4114800" cy="141994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66444"/>
            <a:ext cx="12039600" cy="141994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10693879"/>
            <a:ext cx="15544800" cy="3305239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7053489"/>
            <a:ext cx="15544800" cy="3640385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883083"/>
            <a:ext cx="8077200" cy="10982795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883083"/>
            <a:ext cx="8077200" cy="10982795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725137"/>
            <a:ext cx="8080376" cy="1552460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5277598"/>
            <a:ext cx="8080376" cy="95882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7" y="3725137"/>
            <a:ext cx="8083550" cy="1552460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7" y="5277598"/>
            <a:ext cx="8083550" cy="95882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7" y="662589"/>
            <a:ext cx="6016626" cy="2819855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662592"/>
            <a:ext cx="10223500" cy="14203284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7" y="3482445"/>
            <a:ext cx="6016626" cy="11383428"/>
          </a:xfrm>
        </p:spPr>
        <p:txBody>
          <a:bodyPr/>
          <a:lstStyle>
            <a:lvl1pPr marL="0" indent="0">
              <a:buNone/>
              <a:defRPr sz="2800"/>
            </a:lvl1pPr>
            <a:lvl2pPr marL="914354" indent="0">
              <a:buNone/>
              <a:defRPr sz="2400"/>
            </a:lvl2pPr>
            <a:lvl3pPr marL="1828709" indent="0">
              <a:buNone/>
              <a:defRPr sz="2000"/>
            </a:lvl3pPr>
            <a:lvl4pPr marL="2743063" indent="0">
              <a:buNone/>
              <a:defRPr sz="1800"/>
            </a:lvl4pPr>
            <a:lvl5pPr marL="3657417" indent="0">
              <a:buNone/>
              <a:defRPr sz="1800"/>
            </a:lvl5pPr>
            <a:lvl6pPr marL="4571771" indent="0">
              <a:buNone/>
              <a:defRPr sz="1800"/>
            </a:lvl6pPr>
            <a:lvl7pPr marL="5486126" indent="0">
              <a:buNone/>
              <a:defRPr sz="1800"/>
            </a:lvl7pPr>
            <a:lvl8pPr marL="6400480" indent="0">
              <a:buNone/>
              <a:defRPr sz="1800"/>
            </a:lvl8pPr>
            <a:lvl9pPr marL="7314834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11649234"/>
            <a:ext cx="10972800" cy="1375259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486973"/>
            <a:ext cx="10972800" cy="9985058"/>
          </a:xfrm>
        </p:spPr>
        <p:txBody>
          <a:bodyPr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3024492"/>
            <a:ext cx="10972800" cy="1953094"/>
          </a:xfrm>
        </p:spPr>
        <p:txBody>
          <a:bodyPr/>
          <a:lstStyle>
            <a:lvl1pPr marL="0" indent="0">
              <a:buNone/>
              <a:defRPr sz="2800"/>
            </a:lvl1pPr>
            <a:lvl2pPr marL="914354" indent="0">
              <a:buNone/>
              <a:defRPr sz="2400"/>
            </a:lvl2pPr>
            <a:lvl3pPr marL="1828709" indent="0">
              <a:buNone/>
              <a:defRPr sz="2000"/>
            </a:lvl3pPr>
            <a:lvl4pPr marL="2743063" indent="0">
              <a:buNone/>
              <a:defRPr sz="1800"/>
            </a:lvl4pPr>
            <a:lvl5pPr marL="3657417" indent="0">
              <a:buNone/>
              <a:defRPr sz="1800"/>
            </a:lvl5pPr>
            <a:lvl6pPr marL="4571771" indent="0">
              <a:buNone/>
              <a:defRPr sz="1800"/>
            </a:lvl6pPr>
            <a:lvl7pPr marL="5486126" indent="0">
              <a:buNone/>
              <a:defRPr sz="1800"/>
            </a:lvl7pPr>
            <a:lvl8pPr marL="6400480" indent="0">
              <a:buNone/>
              <a:defRPr sz="1800"/>
            </a:lvl8pPr>
            <a:lvl9pPr marL="7314834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666443"/>
            <a:ext cx="16459200" cy="2773627"/>
          </a:xfrm>
          <a:prstGeom prst="rect">
            <a:avLst/>
          </a:prstGeom>
        </p:spPr>
        <p:txBody>
          <a:bodyPr vert="horz" lIns="182871" tIns="91435" rIns="182871" bIns="9143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83083"/>
            <a:ext cx="16459200" cy="10982795"/>
          </a:xfrm>
          <a:prstGeom prst="rect">
            <a:avLst/>
          </a:prstGeom>
        </p:spPr>
        <p:txBody>
          <a:bodyPr vert="horz" lIns="182871" tIns="91435" rIns="182871" bIns="9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5424451"/>
            <a:ext cx="4267200" cy="886020"/>
          </a:xfrm>
          <a:prstGeom prst="rect">
            <a:avLst/>
          </a:prstGeom>
        </p:spPr>
        <p:txBody>
          <a:bodyPr vert="horz" lIns="182871" tIns="91435" rIns="182871" bIns="91435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AE028-E9D0-4A69-9525-497C0E6D8464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5424451"/>
            <a:ext cx="5791200" cy="886020"/>
          </a:xfrm>
          <a:prstGeom prst="rect">
            <a:avLst/>
          </a:prstGeom>
        </p:spPr>
        <p:txBody>
          <a:bodyPr vert="horz" lIns="182871" tIns="91435" rIns="182871" bIns="91435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5424451"/>
            <a:ext cx="4267200" cy="886020"/>
          </a:xfrm>
          <a:prstGeom prst="rect">
            <a:avLst/>
          </a:prstGeom>
        </p:spPr>
        <p:txBody>
          <a:bodyPr vert="horz" lIns="182871" tIns="91435" rIns="182871" bIns="91435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15CB6-DA85-4F76-A1BE-84974ABF39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709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66" indent="-685766" algn="l" defTabSz="1828709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26" indent="-571471" algn="l" defTabSz="1828709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oup 26"/>
          <p:cNvGrpSpPr/>
          <p:nvPr/>
        </p:nvGrpSpPr>
        <p:grpSpPr>
          <a:xfrm>
            <a:off x="3973130" y="3201203"/>
            <a:ext cx="884904" cy="884820"/>
            <a:chOff x="436306" y="517422"/>
            <a:chExt cx="442452" cy="442452"/>
          </a:xfrm>
        </p:grpSpPr>
        <p:sp>
          <p:nvSpPr>
            <p:cNvPr id="128" name="Oval 127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4916128" y="4173570"/>
            <a:ext cx="8446984" cy="8446179"/>
            <a:chOff x="2643100" y="1175493"/>
            <a:chExt cx="4572000" cy="4572000"/>
          </a:xfrm>
        </p:grpSpPr>
        <p:sp>
          <p:nvSpPr>
            <p:cNvPr id="131" name="Rectangle 130"/>
            <p:cNvSpPr/>
            <p:nvPr/>
          </p:nvSpPr>
          <p:spPr>
            <a:xfrm>
              <a:off x="2643100" y="1175493"/>
              <a:ext cx="4572000" cy="4572000"/>
            </a:xfrm>
            <a:prstGeom prst="rect">
              <a:avLst/>
            </a:prstGeom>
            <a:noFill/>
            <a:ln w="381000">
              <a:solidFill>
                <a:srgbClr val="C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 rot="1320000">
              <a:off x="2643100" y="1175493"/>
              <a:ext cx="4572000" cy="4572000"/>
            </a:xfrm>
            <a:prstGeom prst="rect">
              <a:avLst/>
            </a:prstGeom>
            <a:noFill/>
            <a:ln w="381000">
              <a:solidFill>
                <a:srgbClr val="C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 rot="4020000">
              <a:off x="2643100" y="1175493"/>
              <a:ext cx="4572000" cy="4572000"/>
            </a:xfrm>
            <a:prstGeom prst="rect">
              <a:avLst/>
            </a:prstGeom>
            <a:noFill/>
            <a:ln w="381000">
              <a:solidFill>
                <a:srgbClr val="C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 rot="2700000">
              <a:off x="2643100" y="1175493"/>
              <a:ext cx="4572000" cy="4572000"/>
            </a:xfrm>
            <a:prstGeom prst="rect">
              <a:avLst/>
            </a:prstGeom>
            <a:noFill/>
            <a:ln w="381000">
              <a:solidFill>
                <a:srgbClr val="C0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26"/>
          <p:cNvGrpSpPr/>
          <p:nvPr/>
        </p:nvGrpSpPr>
        <p:grpSpPr>
          <a:xfrm>
            <a:off x="14859494" y="5325502"/>
            <a:ext cx="884904" cy="884820"/>
            <a:chOff x="436306" y="517422"/>
            <a:chExt cx="442452" cy="442452"/>
          </a:xfrm>
        </p:grpSpPr>
        <p:sp>
          <p:nvSpPr>
            <p:cNvPr id="166" name="Oval 16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9" name="Group 26"/>
          <p:cNvGrpSpPr/>
          <p:nvPr/>
        </p:nvGrpSpPr>
        <p:grpSpPr>
          <a:xfrm>
            <a:off x="11288330" y="14118371"/>
            <a:ext cx="884904" cy="884820"/>
            <a:chOff x="436306" y="517422"/>
            <a:chExt cx="442452" cy="442452"/>
          </a:xfrm>
        </p:grpSpPr>
        <p:sp>
          <p:nvSpPr>
            <p:cNvPr id="171" name="Oval 17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26"/>
          <p:cNvGrpSpPr/>
          <p:nvPr/>
        </p:nvGrpSpPr>
        <p:grpSpPr>
          <a:xfrm>
            <a:off x="4004974" y="12676395"/>
            <a:ext cx="884904" cy="884820"/>
            <a:chOff x="436306" y="517422"/>
            <a:chExt cx="442452" cy="442452"/>
          </a:xfrm>
        </p:grpSpPr>
        <p:sp>
          <p:nvSpPr>
            <p:cNvPr id="176" name="Oval 17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9" name="Group 26"/>
          <p:cNvGrpSpPr/>
          <p:nvPr/>
        </p:nvGrpSpPr>
        <p:grpSpPr>
          <a:xfrm>
            <a:off x="6193166" y="14154764"/>
            <a:ext cx="884904" cy="884820"/>
            <a:chOff x="436306" y="517422"/>
            <a:chExt cx="442452" cy="442452"/>
          </a:xfrm>
        </p:grpSpPr>
        <p:sp>
          <p:nvSpPr>
            <p:cNvPr id="181" name="Oval 18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26"/>
          <p:cNvGrpSpPr/>
          <p:nvPr/>
        </p:nvGrpSpPr>
        <p:grpSpPr>
          <a:xfrm>
            <a:off x="8695400" y="14644883"/>
            <a:ext cx="884904" cy="884820"/>
            <a:chOff x="436306" y="517422"/>
            <a:chExt cx="442452" cy="442452"/>
          </a:xfrm>
        </p:grpSpPr>
        <p:sp>
          <p:nvSpPr>
            <p:cNvPr id="186" name="Oval 18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9" name="Group 26"/>
          <p:cNvGrpSpPr/>
          <p:nvPr/>
        </p:nvGrpSpPr>
        <p:grpSpPr>
          <a:xfrm>
            <a:off x="8685570" y="1241849"/>
            <a:ext cx="884904" cy="884820"/>
            <a:chOff x="436306" y="517422"/>
            <a:chExt cx="442452" cy="442452"/>
          </a:xfrm>
        </p:grpSpPr>
        <p:sp>
          <p:nvSpPr>
            <p:cNvPr id="191" name="Oval 19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4" name="Group 26"/>
          <p:cNvGrpSpPr/>
          <p:nvPr/>
        </p:nvGrpSpPr>
        <p:grpSpPr>
          <a:xfrm>
            <a:off x="6099686" y="1795619"/>
            <a:ext cx="884904" cy="884820"/>
            <a:chOff x="436306" y="517422"/>
            <a:chExt cx="442452" cy="442452"/>
          </a:xfrm>
        </p:grpSpPr>
        <p:sp>
          <p:nvSpPr>
            <p:cNvPr id="196" name="Oval 19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9" name="Group 26"/>
          <p:cNvGrpSpPr/>
          <p:nvPr/>
        </p:nvGrpSpPr>
        <p:grpSpPr>
          <a:xfrm>
            <a:off x="2510912" y="10594647"/>
            <a:ext cx="884904" cy="884820"/>
            <a:chOff x="436306" y="517422"/>
            <a:chExt cx="442452" cy="442452"/>
          </a:xfrm>
        </p:grpSpPr>
        <p:sp>
          <p:nvSpPr>
            <p:cNvPr id="201" name="Oval 20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6"/>
          <p:cNvGrpSpPr/>
          <p:nvPr/>
        </p:nvGrpSpPr>
        <p:grpSpPr>
          <a:xfrm>
            <a:off x="1989800" y="7942394"/>
            <a:ext cx="884904" cy="884820"/>
            <a:chOff x="436306" y="517422"/>
            <a:chExt cx="442452" cy="442452"/>
          </a:xfrm>
        </p:grpSpPr>
        <p:sp>
          <p:nvSpPr>
            <p:cNvPr id="206" name="Oval 20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9" name="Group 26"/>
          <p:cNvGrpSpPr/>
          <p:nvPr/>
        </p:nvGrpSpPr>
        <p:grpSpPr>
          <a:xfrm>
            <a:off x="2451920" y="5462701"/>
            <a:ext cx="884904" cy="884820"/>
            <a:chOff x="436306" y="517422"/>
            <a:chExt cx="442452" cy="442452"/>
          </a:xfrm>
        </p:grpSpPr>
        <p:sp>
          <p:nvSpPr>
            <p:cNvPr id="211" name="Oval 21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4" name="Group 26"/>
          <p:cNvGrpSpPr/>
          <p:nvPr/>
        </p:nvGrpSpPr>
        <p:grpSpPr>
          <a:xfrm>
            <a:off x="13422072" y="12703982"/>
            <a:ext cx="884904" cy="884820"/>
            <a:chOff x="436306" y="517422"/>
            <a:chExt cx="442452" cy="442452"/>
          </a:xfrm>
        </p:grpSpPr>
        <p:sp>
          <p:nvSpPr>
            <p:cNvPr id="216" name="Oval 21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9" name="Group 26"/>
          <p:cNvGrpSpPr/>
          <p:nvPr/>
        </p:nvGrpSpPr>
        <p:grpSpPr>
          <a:xfrm>
            <a:off x="14899556" y="10476675"/>
            <a:ext cx="884904" cy="884820"/>
            <a:chOff x="436306" y="517422"/>
            <a:chExt cx="442452" cy="442452"/>
          </a:xfrm>
        </p:grpSpPr>
        <p:sp>
          <p:nvSpPr>
            <p:cNvPr id="221" name="Oval 22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6"/>
          <p:cNvGrpSpPr/>
          <p:nvPr/>
        </p:nvGrpSpPr>
        <p:grpSpPr>
          <a:xfrm>
            <a:off x="11232126" y="1740314"/>
            <a:ext cx="884904" cy="884820"/>
            <a:chOff x="436306" y="517422"/>
            <a:chExt cx="442452" cy="442452"/>
          </a:xfrm>
        </p:grpSpPr>
        <p:sp>
          <p:nvSpPr>
            <p:cNvPr id="226" name="Oval 22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9" name="Group 26"/>
          <p:cNvGrpSpPr/>
          <p:nvPr/>
        </p:nvGrpSpPr>
        <p:grpSpPr>
          <a:xfrm>
            <a:off x="15371504" y="7959857"/>
            <a:ext cx="884904" cy="884820"/>
            <a:chOff x="436306" y="517422"/>
            <a:chExt cx="442452" cy="442452"/>
          </a:xfrm>
        </p:grpSpPr>
        <p:sp>
          <p:nvSpPr>
            <p:cNvPr id="231" name="Oval 230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4" name="Group 26"/>
          <p:cNvGrpSpPr/>
          <p:nvPr/>
        </p:nvGrpSpPr>
        <p:grpSpPr>
          <a:xfrm>
            <a:off x="13454214" y="3211330"/>
            <a:ext cx="884904" cy="884820"/>
            <a:chOff x="436306" y="517422"/>
            <a:chExt cx="442452" cy="442452"/>
          </a:xfrm>
        </p:grpSpPr>
        <p:sp>
          <p:nvSpPr>
            <p:cNvPr id="236" name="Oval 235"/>
            <p:cNvSpPr/>
            <p:nvPr/>
          </p:nvSpPr>
          <p:spPr>
            <a:xfrm>
              <a:off x="505132" y="586248"/>
              <a:ext cx="304800" cy="304800"/>
            </a:xfrm>
            <a:prstGeom prst="ellipse">
              <a:avLst/>
            </a:prstGeom>
            <a:solidFill>
              <a:srgbClr val="C0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/>
            <p:nvPr/>
          </p:nvSpPr>
          <p:spPr>
            <a:xfrm>
              <a:off x="436306" y="517422"/>
              <a:ext cx="442452" cy="442452"/>
            </a:xfrm>
            <a:prstGeom prst="ellipse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USC/ISI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USC/ISI</dc:creator>
  <cp:lastModifiedBy>USC/ISI</cp:lastModifiedBy>
  <cp:revision>5</cp:revision>
  <dcterms:created xsi:type="dcterms:W3CDTF">2015-09-05T20:07:14Z</dcterms:created>
  <dcterms:modified xsi:type="dcterms:W3CDTF">2015-09-05T20:47:59Z</dcterms:modified>
</cp:coreProperties>
</file>