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40" d="100"/>
          <a:sy n="140" d="100"/>
        </p:scale>
        <p:origin x="-78" y="28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9C5F1-FB34-48B1-B29D-E80713679CCE}" type="datetimeFigureOut">
              <a:rPr lang="en-US" smtClean="0"/>
              <a:t>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E6852-FE19-478D-A8D4-16A732684D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9C5F1-FB34-48B1-B29D-E80713679CCE}" type="datetimeFigureOut">
              <a:rPr lang="en-US" smtClean="0"/>
              <a:t>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E6852-FE19-478D-A8D4-16A732684D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9C5F1-FB34-48B1-B29D-E80713679CCE}" type="datetimeFigureOut">
              <a:rPr lang="en-US" smtClean="0"/>
              <a:t>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E6852-FE19-478D-A8D4-16A732684D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9C5F1-FB34-48B1-B29D-E80713679CCE}" type="datetimeFigureOut">
              <a:rPr lang="en-US" smtClean="0"/>
              <a:t>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E6852-FE19-478D-A8D4-16A732684D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9C5F1-FB34-48B1-B29D-E80713679CCE}" type="datetimeFigureOut">
              <a:rPr lang="en-US" smtClean="0"/>
              <a:t>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E6852-FE19-478D-A8D4-16A732684D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9C5F1-FB34-48B1-B29D-E80713679CCE}" type="datetimeFigureOut">
              <a:rPr lang="en-US" smtClean="0"/>
              <a:t>1/8/2017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E6852-FE19-478D-A8D4-16A732684D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9C5F1-FB34-48B1-B29D-E80713679CCE}" type="datetimeFigureOut">
              <a:rPr lang="en-US" smtClean="0"/>
              <a:t>1/8/2017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E6852-FE19-478D-A8D4-16A732684D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9C5F1-FB34-48B1-B29D-E80713679CCE}" type="datetimeFigureOut">
              <a:rPr lang="en-US" smtClean="0"/>
              <a:t>1/8/2017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E6852-FE19-478D-A8D4-16A732684D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9C5F1-FB34-48B1-B29D-E80713679CCE}" type="datetimeFigureOut">
              <a:rPr lang="en-US" smtClean="0"/>
              <a:t>1/8/2017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E6852-FE19-478D-A8D4-16A732684D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9C5F1-FB34-48B1-B29D-E80713679CCE}" type="datetimeFigureOut">
              <a:rPr lang="en-US" smtClean="0"/>
              <a:t>1/8/2017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E6852-FE19-478D-A8D4-16A732684D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9C5F1-FB34-48B1-B29D-E80713679CCE}" type="datetimeFigureOut">
              <a:rPr lang="en-US" smtClean="0"/>
              <a:t>1/8/2017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E6852-FE19-478D-A8D4-16A732684D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39C5F1-FB34-48B1-B29D-E80713679CCE}" type="datetimeFigureOut">
              <a:rPr lang="en-US" smtClean="0"/>
              <a:t>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E6852-FE19-478D-A8D4-16A732684D3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3" name="Straight Connector 122"/>
          <p:cNvCxnSpPr/>
          <p:nvPr/>
        </p:nvCxnSpPr>
        <p:spPr>
          <a:xfrm rot="5400000">
            <a:off x="914400" y="15011400"/>
            <a:ext cx="6400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Connector 223"/>
          <p:cNvCxnSpPr/>
          <p:nvPr/>
        </p:nvCxnSpPr>
        <p:spPr>
          <a:xfrm>
            <a:off x="7308376" y="0"/>
            <a:ext cx="20472" cy="6591869"/>
          </a:xfrm>
          <a:prstGeom prst="line">
            <a:avLst/>
          </a:prstGeom>
          <a:ln w="130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8" name="Group 227"/>
          <p:cNvGrpSpPr/>
          <p:nvPr/>
        </p:nvGrpSpPr>
        <p:grpSpPr>
          <a:xfrm>
            <a:off x="834763" y="150125"/>
            <a:ext cx="6610094" cy="6432107"/>
            <a:chOff x="834763" y="150125"/>
            <a:chExt cx="6610094" cy="6432107"/>
          </a:xfrm>
        </p:grpSpPr>
        <p:cxnSp>
          <p:nvCxnSpPr>
            <p:cNvPr id="75" name="Straight Connector 74"/>
            <p:cNvCxnSpPr/>
            <p:nvPr/>
          </p:nvCxnSpPr>
          <p:spPr>
            <a:xfrm>
              <a:off x="914401" y="228600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>
              <a:off x="914401" y="529771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>
              <a:off x="914401" y="830942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>
              <a:off x="914401" y="1132113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>
              <a:off x="914401" y="1433284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>
              <a:off x="914401" y="1734455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914401" y="2035626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914401" y="2336797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>
              <a:off x="914401" y="2637968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>
              <a:off x="914401" y="2939139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>
              <a:off x="914401" y="3240310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>
              <a:off x="914401" y="3541481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>
              <a:off x="914401" y="3842652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>
              <a:off x="914401" y="4143823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>
              <a:off x="914401" y="4444994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>
              <a:off x="914401" y="4746165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>
              <a:off x="914401" y="5047336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>
              <a:off x="914401" y="5348507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>
              <a:off x="914401" y="5649678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>
              <a:off x="914401" y="5950849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>
              <a:off x="914401" y="6252020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>
              <a:off x="914401" y="6553200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 rot="5400000">
              <a:off x="-2293331" y="3381832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 rot="5400000">
              <a:off x="-1991810" y="3381832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/>
            <p:cNvCxnSpPr/>
            <p:nvPr/>
          </p:nvCxnSpPr>
          <p:spPr>
            <a:xfrm rot="5400000">
              <a:off x="-1690289" y="3381832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/>
            <p:cNvCxnSpPr/>
            <p:nvPr/>
          </p:nvCxnSpPr>
          <p:spPr>
            <a:xfrm rot="5400000">
              <a:off x="-1388768" y="3381832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/>
            <p:nvPr/>
          </p:nvCxnSpPr>
          <p:spPr>
            <a:xfrm rot="5400000">
              <a:off x="-1087247" y="3381832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5400000">
              <a:off x="-785726" y="3381832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/>
            <p:cNvCxnSpPr/>
            <p:nvPr/>
          </p:nvCxnSpPr>
          <p:spPr>
            <a:xfrm rot="5400000">
              <a:off x="-484205" y="3381832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/>
            <p:nvPr/>
          </p:nvCxnSpPr>
          <p:spPr>
            <a:xfrm rot="5400000">
              <a:off x="-182684" y="3381832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147"/>
            <p:cNvCxnSpPr/>
            <p:nvPr/>
          </p:nvCxnSpPr>
          <p:spPr>
            <a:xfrm rot="5400000">
              <a:off x="118837" y="3381832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Connector 148"/>
            <p:cNvCxnSpPr/>
            <p:nvPr/>
          </p:nvCxnSpPr>
          <p:spPr>
            <a:xfrm rot="5400000">
              <a:off x="420358" y="3381832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Connector 149"/>
            <p:cNvCxnSpPr/>
            <p:nvPr/>
          </p:nvCxnSpPr>
          <p:spPr>
            <a:xfrm rot="5400000">
              <a:off x="721879" y="3381832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150"/>
            <p:cNvCxnSpPr/>
            <p:nvPr/>
          </p:nvCxnSpPr>
          <p:spPr>
            <a:xfrm rot="5400000">
              <a:off x="1023400" y="3381832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151"/>
            <p:cNvCxnSpPr/>
            <p:nvPr/>
          </p:nvCxnSpPr>
          <p:spPr>
            <a:xfrm rot="5400000">
              <a:off x="1324921" y="3381832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/>
            <p:cNvCxnSpPr/>
            <p:nvPr/>
          </p:nvCxnSpPr>
          <p:spPr>
            <a:xfrm rot="5400000">
              <a:off x="1626442" y="3381832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/>
            <p:cNvCxnSpPr/>
            <p:nvPr/>
          </p:nvCxnSpPr>
          <p:spPr>
            <a:xfrm rot="5400000">
              <a:off x="1927963" y="3381832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 rot="5400000">
              <a:off x="2229484" y="3381832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Connector 155"/>
            <p:cNvCxnSpPr/>
            <p:nvPr/>
          </p:nvCxnSpPr>
          <p:spPr>
            <a:xfrm rot="5400000">
              <a:off x="2531005" y="3381832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/>
            <p:nvPr/>
          </p:nvCxnSpPr>
          <p:spPr>
            <a:xfrm rot="5400000">
              <a:off x="2832526" y="3381832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/>
            <p:nvPr/>
          </p:nvCxnSpPr>
          <p:spPr>
            <a:xfrm rot="5400000">
              <a:off x="3134047" y="3381832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Connector 158"/>
            <p:cNvCxnSpPr/>
            <p:nvPr/>
          </p:nvCxnSpPr>
          <p:spPr>
            <a:xfrm rot="5400000">
              <a:off x="3435568" y="3381832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Connector 159"/>
            <p:cNvCxnSpPr/>
            <p:nvPr/>
          </p:nvCxnSpPr>
          <p:spPr>
            <a:xfrm rot="5400000">
              <a:off x="3737089" y="3381832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Connector 160"/>
            <p:cNvCxnSpPr/>
            <p:nvPr/>
          </p:nvCxnSpPr>
          <p:spPr>
            <a:xfrm rot="5400000">
              <a:off x="4038600" y="3352800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2" name="Rectangle 161"/>
            <p:cNvSpPr/>
            <p:nvPr/>
          </p:nvSpPr>
          <p:spPr>
            <a:xfrm>
              <a:off x="3028950" y="254000"/>
              <a:ext cx="571500" cy="285750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Rectangle 162"/>
            <p:cNvSpPr/>
            <p:nvPr/>
          </p:nvSpPr>
          <p:spPr>
            <a:xfrm>
              <a:off x="4552950" y="228600"/>
              <a:ext cx="247650" cy="285750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Rectangle 163"/>
            <p:cNvSpPr/>
            <p:nvPr/>
          </p:nvSpPr>
          <p:spPr>
            <a:xfrm>
              <a:off x="5753100" y="222250"/>
              <a:ext cx="266700" cy="920750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Rectangle 164"/>
            <p:cNvSpPr/>
            <p:nvPr/>
          </p:nvSpPr>
          <p:spPr>
            <a:xfrm>
              <a:off x="914400" y="1447800"/>
              <a:ext cx="1187450" cy="279400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Rectangle 165"/>
            <p:cNvSpPr/>
            <p:nvPr/>
          </p:nvSpPr>
          <p:spPr>
            <a:xfrm>
              <a:off x="2120900" y="1136650"/>
              <a:ext cx="609600" cy="279400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Rectangle 166"/>
            <p:cNvSpPr/>
            <p:nvPr/>
          </p:nvSpPr>
          <p:spPr>
            <a:xfrm>
              <a:off x="3619500" y="1460500"/>
              <a:ext cx="1200150" cy="260350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Rectangle 167"/>
            <p:cNvSpPr/>
            <p:nvPr/>
          </p:nvSpPr>
          <p:spPr>
            <a:xfrm>
              <a:off x="3943350" y="1136650"/>
              <a:ext cx="266700" cy="279400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Rectangle 168"/>
            <p:cNvSpPr/>
            <p:nvPr/>
          </p:nvSpPr>
          <p:spPr>
            <a:xfrm>
              <a:off x="5429250" y="1143000"/>
              <a:ext cx="285750" cy="292100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Rectangle 169"/>
            <p:cNvSpPr/>
            <p:nvPr/>
          </p:nvSpPr>
          <p:spPr>
            <a:xfrm>
              <a:off x="6039059" y="1436914"/>
              <a:ext cx="285541" cy="296352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Rectangle 170"/>
            <p:cNvSpPr/>
            <p:nvPr/>
          </p:nvSpPr>
          <p:spPr>
            <a:xfrm>
              <a:off x="6934200" y="1752600"/>
              <a:ext cx="298450" cy="565150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Rectangle 171"/>
            <p:cNvSpPr/>
            <p:nvPr/>
          </p:nvSpPr>
          <p:spPr>
            <a:xfrm>
              <a:off x="6330950" y="2057400"/>
              <a:ext cx="584200" cy="279400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Rectangle 172"/>
            <p:cNvSpPr/>
            <p:nvPr/>
          </p:nvSpPr>
          <p:spPr>
            <a:xfrm>
              <a:off x="5149850" y="2362200"/>
              <a:ext cx="869950" cy="247650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Rectangle 173"/>
            <p:cNvSpPr/>
            <p:nvPr/>
          </p:nvSpPr>
          <p:spPr>
            <a:xfrm>
              <a:off x="4845050" y="2057400"/>
              <a:ext cx="260350" cy="279400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Rectangle 174"/>
            <p:cNvSpPr/>
            <p:nvPr/>
          </p:nvSpPr>
          <p:spPr>
            <a:xfrm>
              <a:off x="3022600" y="2057400"/>
              <a:ext cx="577850" cy="273050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Rectangle 175"/>
            <p:cNvSpPr/>
            <p:nvPr/>
          </p:nvSpPr>
          <p:spPr>
            <a:xfrm>
              <a:off x="2736850" y="2355850"/>
              <a:ext cx="533400" cy="279400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Rectangle 176"/>
            <p:cNvSpPr/>
            <p:nvPr/>
          </p:nvSpPr>
          <p:spPr>
            <a:xfrm>
              <a:off x="3937000" y="2647950"/>
              <a:ext cx="279400" cy="292100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Rectangle 177"/>
            <p:cNvSpPr/>
            <p:nvPr/>
          </p:nvSpPr>
          <p:spPr>
            <a:xfrm>
              <a:off x="4222750" y="2959100"/>
              <a:ext cx="584200" cy="273050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Rectangle 178"/>
            <p:cNvSpPr/>
            <p:nvPr/>
          </p:nvSpPr>
          <p:spPr>
            <a:xfrm>
              <a:off x="2114550" y="2654300"/>
              <a:ext cx="304800" cy="266700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Rectangle 179"/>
            <p:cNvSpPr/>
            <p:nvPr/>
          </p:nvSpPr>
          <p:spPr>
            <a:xfrm>
              <a:off x="2425700" y="2959100"/>
              <a:ext cx="292100" cy="266700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Rectangle 180"/>
            <p:cNvSpPr/>
            <p:nvPr/>
          </p:nvSpPr>
          <p:spPr>
            <a:xfrm>
              <a:off x="6038850" y="2946400"/>
              <a:ext cx="292100" cy="292100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Rectangle 181"/>
            <p:cNvSpPr/>
            <p:nvPr/>
          </p:nvSpPr>
          <p:spPr>
            <a:xfrm>
              <a:off x="6362700" y="3219450"/>
              <a:ext cx="577850" cy="330200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Rectangle 182"/>
            <p:cNvSpPr/>
            <p:nvPr/>
          </p:nvSpPr>
          <p:spPr>
            <a:xfrm>
              <a:off x="914400" y="3257550"/>
              <a:ext cx="882650" cy="273050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Rectangle 183"/>
            <p:cNvSpPr/>
            <p:nvPr/>
          </p:nvSpPr>
          <p:spPr>
            <a:xfrm>
              <a:off x="914400" y="2946400"/>
              <a:ext cx="273050" cy="330200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5" name="Straight Connector 184"/>
            <p:cNvCxnSpPr/>
            <p:nvPr/>
          </p:nvCxnSpPr>
          <p:spPr>
            <a:xfrm flipV="1">
              <a:off x="907069" y="6560624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flipV="1">
              <a:off x="907069" y="6259453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flipV="1">
              <a:off x="907069" y="5958282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flipV="1">
              <a:off x="907069" y="5657111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flipV="1">
              <a:off x="907069" y="5355940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flipV="1">
              <a:off x="907069" y="5054769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Straight Connector 190"/>
            <p:cNvCxnSpPr/>
            <p:nvPr/>
          </p:nvCxnSpPr>
          <p:spPr>
            <a:xfrm flipV="1">
              <a:off x="907069" y="4753598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Connector 191"/>
            <p:cNvCxnSpPr/>
            <p:nvPr/>
          </p:nvCxnSpPr>
          <p:spPr>
            <a:xfrm flipV="1">
              <a:off x="907069" y="4452427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Straight Connector 192"/>
            <p:cNvCxnSpPr/>
            <p:nvPr/>
          </p:nvCxnSpPr>
          <p:spPr>
            <a:xfrm flipV="1">
              <a:off x="907069" y="4151256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Straight Connector 193"/>
            <p:cNvCxnSpPr/>
            <p:nvPr/>
          </p:nvCxnSpPr>
          <p:spPr>
            <a:xfrm flipV="1">
              <a:off x="907069" y="3850085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Straight Connector 194"/>
            <p:cNvCxnSpPr/>
            <p:nvPr/>
          </p:nvCxnSpPr>
          <p:spPr>
            <a:xfrm flipV="1">
              <a:off x="907069" y="3548914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Straight Connector 195"/>
            <p:cNvCxnSpPr/>
            <p:nvPr/>
          </p:nvCxnSpPr>
          <p:spPr>
            <a:xfrm flipV="1">
              <a:off x="907069" y="3247743"/>
              <a:ext cx="64008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7" name="Rectangle 196"/>
            <p:cNvSpPr/>
            <p:nvPr/>
          </p:nvSpPr>
          <p:spPr>
            <a:xfrm flipV="1">
              <a:off x="4553580" y="6249474"/>
              <a:ext cx="571500" cy="285750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Rectangle 197"/>
            <p:cNvSpPr/>
            <p:nvPr/>
          </p:nvSpPr>
          <p:spPr>
            <a:xfrm flipV="1">
              <a:off x="3353430" y="6274874"/>
              <a:ext cx="247650" cy="285750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Rectangle 198"/>
            <p:cNvSpPr/>
            <p:nvPr/>
          </p:nvSpPr>
          <p:spPr>
            <a:xfrm flipV="1">
              <a:off x="2147878" y="5646224"/>
              <a:ext cx="266700" cy="920750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Rectangle 199"/>
            <p:cNvSpPr/>
            <p:nvPr/>
          </p:nvSpPr>
          <p:spPr>
            <a:xfrm flipV="1">
              <a:off x="6065828" y="5062024"/>
              <a:ext cx="1187450" cy="279400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Rectangle 200"/>
            <p:cNvSpPr/>
            <p:nvPr/>
          </p:nvSpPr>
          <p:spPr>
            <a:xfrm flipV="1">
              <a:off x="5437178" y="5373174"/>
              <a:ext cx="609600" cy="279400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Rectangle 201"/>
            <p:cNvSpPr/>
            <p:nvPr/>
          </p:nvSpPr>
          <p:spPr>
            <a:xfrm flipV="1">
              <a:off x="3348028" y="5068374"/>
              <a:ext cx="1200150" cy="260350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02"/>
            <p:cNvSpPr/>
            <p:nvPr/>
          </p:nvSpPr>
          <p:spPr>
            <a:xfrm flipV="1">
              <a:off x="3943980" y="5373174"/>
              <a:ext cx="266700" cy="279400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Rectangle 203"/>
            <p:cNvSpPr/>
            <p:nvPr/>
          </p:nvSpPr>
          <p:spPr>
            <a:xfrm flipV="1">
              <a:off x="2439030" y="5354124"/>
              <a:ext cx="285750" cy="292100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Rectangle 204"/>
            <p:cNvSpPr/>
            <p:nvPr/>
          </p:nvSpPr>
          <p:spPr>
            <a:xfrm flipV="1">
              <a:off x="1843078" y="5055958"/>
              <a:ext cx="285541" cy="296352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Rectangle 205"/>
            <p:cNvSpPr/>
            <p:nvPr/>
          </p:nvSpPr>
          <p:spPr>
            <a:xfrm flipV="1">
              <a:off x="921380" y="4471474"/>
              <a:ext cx="298450" cy="565150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Rectangle 206"/>
            <p:cNvSpPr/>
            <p:nvPr/>
          </p:nvSpPr>
          <p:spPr>
            <a:xfrm flipV="1">
              <a:off x="1238880" y="4479719"/>
              <a:ext cx="584200" cy="279400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Rectangle 207"/>
            <p:cNvSpPr/>
            <p:nvPr/>
          </p:nvSpPr>
          <p:spPr>
            <a:xfrm flipV="1">
              <a:off x="2106935" y="4148919"/>
              <a:ext cx="895572" cy="291753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Rectangle 208"/>
            <p:cNvSpPr/>
            <p:nvPr/>
          </p:nvSpPr>
          <p:spPr>
            <a:xfrm flipV="1">
              <a:off x="3048630" y="4452424"/>
              <a:ext cx="260350" cy="279400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Rectangle 209"/>
            <p:cNvSpPr/>
            <p:nvPr/>
          </p:nvSpPr>
          <p:spPr>
            <a:xfrm flipV="1">
              <a:off x="4539932" y="4458774"/>
              <a:ext cx="577850" cy="273050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Rectangle 210"/>
            <p:cNvSpPr/>
            <p:nvPr/>
          </p:nvSpPr>
          <p:spPr>
            <a:xfrm flipV="1">
              <a:off x="4856483" y="4135272"/>
              <a:ext cx="588973" cy="298102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Rectangle 211"/>
            <p:cNvSpPr/>
            <p:nvPr/>
          </p:nvSpPr>
          <p:spPr>
            <a:xfrm flipV="1">
              <a:off x="3937630" y="3849174"/>
              <a:ext cx="279400" cy="292100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Rectangle 212"/>
            <p:cNvSpPr/>
            <p:nvPr/>
          </p:nvSpPr>
          <p:spPr>
            <a:xfrm flipV="1">
              <a:off x="3347080" y="3557074"/>
              <a:ext cx="584200" cy="273050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Rectangle 213"/>
            <p:cNvSpPr/>
            <p:nvPr/>
          </p:nvSpPr>
          <p:spPr>
            <a:xfrm flipV="1">
              <a:off x="5748328" y="3868224"/>
              <a:ext cx="304800" cy="266700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Rectangle 214"/>
            <p:cNvSpPr/>
            <p:nvPr/>
          </p:nvSpPr>
          <p:spPr>
            <a:xfrm flipV="1">
              <a:off x="5449878" y="3563424"/>
              <a:ext cx="292100" cy="266700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" name="Rectangle 215"/>
            <p:cNvSpPr/>
            <p:nvPr/>
          </p:nvSpPr>
          <p:spPr>
            <a:xfrm flipV="1">
              <a:off x="1836728" y="3550724"/>
              <a:ext cx="292100" cy="292100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Rectangle 216"/>
            <p:cNvSpPr/>
            <p:nvPr/>
          </p:nvSpPr>
          <p:spPr>
            <a:xfrm flipV="1">
              <a:off x="1281720" y="3239574"/>
              <a:ext cx="577850" cy="330200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Rectangle 217"/>
            <p:cNvSpPr/>
            <p:nvPr/>
          </p:nvSpPr>
          <p:spPr>
            <a:xfrm flipV="1">
              <a:off x="6425220" y="3258624"/>
              <a:ext cx="876332" cy="289794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Rectangle 218"/>
            <p:cNvSpPr/>
            <p:nvPr/>
          </p:nvSpPr>
          <p:spPr>
            <a:xfrm flipV="1">
              <a:off x="6966580" y="3512624"/>
              <a:ext cx="273050" cy="330200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5" name="Straight Connector 224"/>
            <p:cNvCxnSpPr/>
            <p:nvPr/>
          </p:nvCxnSpPr>
          <p:spPr>
            <a:xfrm flipH="1">
              <a:off x="834763" y="150125"/>
              <a:ext cx="6610094" cy="9100"/>
            </a:xfrm>
            <a:prstGeom prst="line">
              <a:avLst/>
            </a:prstGeom>
            <a:ln w="1301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9" name="TextBox 228"/>
          <p:cNvSpPr txBox="1"/>
          <p:nvPr/>
        </p:nvSpPr>
        <p:spPr>
          <a:xfrm>
            <a:off x="852984" y="197893"/>
            <a:ext cx="30025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1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 flipV="1">
            <a:off x="907069" y="6506032"/>
            <a:ext cx="6400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 flipV="1">
            <a:off x="907069" y="6204861"/>
            <a:ext cx="6400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 flipV="1">
            <a:off x="907069" y="5903690"/>
            <a:ext cx="6400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V="1">
            <a:off x="907069" y="5602519"/>
            <a:ext cx="6400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V="1">
            <a:off x="907069" y="5301348"/>
            <a:ext cx="6400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907069" y="5000177"/>
            <a:ext cx="6400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907069" y="4699006"/>
            <a:ext cx="6400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907069" y="4397835"/>
            <a:ext cx="6400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907069" y="4096664"/>
            <a:ext cx="6400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907069" y="3795493"/>
            <a:ext cx="6400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907069" y="3494322"/>
            <a:ext cx="6400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907069" y="3193151"/>
            <a:ext cx="6400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907069" y="2891980"/>
            <a:ext cx="6400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907069" y="2590809"/>
            <a:ext cx="6400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907069" y="2289638"/>
            <a:ext cx="6400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907069" y="1988467"/>
            <a:ext cx="6400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907069" y="1687296"/>
            <a:ext cx="6400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907069" y="1386125"/>
            <a:ext cx="6400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907069" y="1084954"/>
            <a:ext cx="6400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907069" y="783783"/>
            <a:ext cx="6400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907069" y="482612"/>
            <a:ext cx="6400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907069" y="181432"/>
            <a:ext cx="6400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6200000" flipV="1">
            <a:off x="4114801" y="3352800"/>
            <a:ext cx="6400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6200000" flipV="1">
            <a:off x="3813280" y="3352800"/>
            <a:ext cx="6400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6200000" flipV="1">
            <a:off x="3511759" y="3352800"/>
            <a:ext cx="6400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16200000" flipV="1">
            <a:off x="3210238" y="3352800"/>
            <a:ext cx="6400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16200000" flipV="1">
            <a:off x="2908717" y="3352800"/>
            <a:ext cx="6400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6200000" flipV="1">
            <a:off x="2607196" y="3352800"/>
            <a:ext cx="6400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16200000" flipV="1">
            <a:off x="2305675" y="3352800"/>
            <a:ext cx="6400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16200000" flipV="1">
            <a:off x="2004154" y="3352800"/>
            <a:ext cx="6400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16200000" flipV="1">
            <a:off x="1702633" y="3352800"/>
            <a:ext cx="6400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6200000" flipV="1">
            <a:off x="1401112" y="3352800"/>
            <a:ext cx="6400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16200000" flipV="1">
            <a:off x="1099591" y="3352800"/>
            <a:ext cx="6400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16200000" flipV="1">
            <a:off x="798070" y="3352800"/>
            <a:ext cx="6400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16200000" flipV="1">
            <a:off x="496549" y="3352800"/>
            <a:ext cx="6400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16200000" flipV="1">
            <a:off x="195028" y="3352800"/>
            <a:ext cx="6400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16200000" flipV="1">
            <a:off x="-106493" y="3352800"/>
            <a:ext cx="6400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16200000" flipV="1">
            <a:off x="-408014" y="3352800"/>
            <a:ext cx="6400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16200000" flipV="1">
            <a:off x="-709535" y="3352800"/>
            <a:ext cx="6400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16200000" flipV="1">
            <a:off x="-1011056" y="3352800"/>
            <a:ext cx="6400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16200000" flipV="1">
            <a:off x="-1312577" y="3352800"/>
            <a:ext cx="6400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16200000" flipV="1">
            <a:off x="-1614098" y="3352800"/>
            <a:ext cx="6400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16200000" flipV="1">
            <a:off x="-1915619" y="3352800"/>
            <a:ext cx="6400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16200000" flipV="1">
            <a:off x="-2217130" y="3381832"/>
            <a:ext cx="6400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 flipV="1">
            <a:off x="4621820" y="6194882"/>
            <a:ext cx="571500" cy="28575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 flipV="1">
            <a:off x="3421670" y="6220282"/>
            <a:ext cx="247650" cy="28575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 flipV="1">
            <a:off x="2202470" y="5591632"/>
            <a:ext cx="266700" cy="92075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 flipV="1">
            <a:off x="6120420" y="5007432"/>
            <a:ext cx="1187450" cy="27940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 flipV="1">
            <a:off x="5491770" y="5318582"/>
            <a:ext cx="609600" cy="27940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 flipV="1">
            <a:off x="3402620" y="5013782"/>
            <a:ext cx="1200150" cy="26035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 flipV="1">
            <a:off x="4012220" y="5318582"/>
            <a:ext cx="266700" cy="27940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 flipV="1">
            <a:off x="2507270" y="5299532"/>
            <a:ext cx="285750" cy="29210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 flipV="1">
            <a:off x="1897670" y="5001366"/>
            <a:ext cx="285541" cy="296352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 flipV="1">
            <a:off x="989620" y="4416882"/>
            <a:ext cx="298450" cy="56515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 flipV="1">
            <a:off x="1307120" y="4397832"/>
            <a:ext cx="584200" cy="27940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 flipV="1">
            <a:off x="2202470" y="4124782"/>
            <a:ext cx="869950" cy="24765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 flipV="1">
            <a:off x="3116870" y="4397832"/>
            <a:ext cx="260350" cy="27940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 flipV="1">
            <a:off x="4621820" y="4404182"/>
            <a:ext cx="577850" cy="27305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 flipV="1">
            <a:off x="4952020" y="4099382"/>
            <a:ext cx="533400" cy="27940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 flipV="1">
            <a:off x="4005870" y="3794582"/>
            <a:ext cx="279400" cy="29210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 flipV="1">
            <a:off x="3415320" y="3502482"/>
            <a:ext cx="584200" cy="27305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 flipV="1">
            <a:off x="5802920" y="3813632"/>
            <a:ext cx="304800" cy="26670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 flipV="1">
            <a:off x="5504470" y="3508832"/>
            <a:ext cx="292100" cy="26670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 flipV="1">
            <a:off x="1891320" y="3496132"/>
            <a:ext cx="292100" cy="29210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 flipV="1">
            <a:off x="1281720" y="3184982"/>
            <a:ext cx="577850" cy="330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 flipV="1">
            <a:off x="6425220" y="3204032"/>
            <a:ext cx="882650" cy="27305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 flipV="1">
            <a:off x="7034820" y="3458032"/>
            <a:ext cx="273050" cy="330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s://3.bp.blogspot.com/-eQigOrdS3Es/WHH2jqZMR8I/AAAAAAAATlk/6qkxBvIktW8RoFAzF6gAeKaDGXC2qwfgQCLcB/s1600/Sun.PNG"/>
          <p:cNvPicPr>
            <a:picLocks noChangeAspect="1" noChangeArrowheads="1"/>
          </p:cNvPicPr>
          <p:nvPr/>
        </p:nvPicPr>
        <p:blipFill>
          <a:blip r:embed="rId2" cstate="print"/>
          <a:srcRect t="4346"/>
          <a:stretch>
            <a:fillRect/>
          </a:stretch>
        </p:blipFill>
        <p:spPr bwMode="auto">
          <a:xfrm rot="10800000">
            <a:off x="762001" y="152400"/>
            <a:ext cx="6622068" cy="646431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</TotalTime>
  <Words>1</Words>
  <Application>Microsoft Office PowerPoint</Application>
  <PresentationFormat>On-screen Show (4:3)</PresentationFormat>
  <Paragraphs>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>USC/ISI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USC/ISI</dc:creator>
  <cp:lastModifiedBy>USC/ISI</cp:lastModifiedBy>
  <cp:revision>1</cp:revision>
  <dcterms:created xsi:type="dcterms:W3CDTF">2017-01-08T21:28:56Z</dcterms:created>
  <dcterms:modified xsi:type="dcterms:W3CDTF">2017-01-09T05:25:44Z</dcterms:modified>
</cp:coreProperties>
</file>