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15620"/>
    <p:restoredTop sz="94660"/>
  </p:normalViewPr>
  <p:slideViewPr>
    <p:cSldViewPr snapToGrid="0" snapToObjects="1">
      <p:cViewPr varScale="1">
        <p:scale>
          <a:sx n="73" d="100"/>
          <a:sy n="73" d="100"/>
        </p:scale>
        <p:origin x="-226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nps_ppt_master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83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90600" y="2667000"/>
            <a:ext cx="7620000" cy="1143000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3834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600200" y="41148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sz="2000"/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2338249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92D02-14F3-422D-B858-AE6EA3BC8EE6}" type="datetime9">
              <a:rPr lang="en-US">
                <a:solidFill>
                  <a:srgbClr val="000000"/>
                </a:solidFill>
              </a:rPr>
              <a:pPr>
                <a:defRPr/>
              </a:pPr>
              <a:t>4/16/2016 11:12:49 AM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078219-EDDC-4BBD-B6B6-8D5605DAD46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1224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64350" y="0"/>
            <a:ext cx="1974850" cy="5821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35038" y="0"/>
            <a:ext cx="5776912" cy="58213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BBE0CC-602D-4CE0-B71A-63E954B7AB55}" type="datetime9">
              <a:rPr lang="en-US">
                <a:solidFill>
                  <a:srgbClr val="000000"/>
                </a:solidFill>
              </a:rPr>
              <a:pPr>
                <a:defRPr/>
              </a:pPr>
              <a:t>4/16/2016 11:12:49 AM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3D6DEB-F61D-4121-88F9-6C21312B026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3943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0"/>
            <a:ext cx="72390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935038" y="1295400"/>
            <a:ext cx="7751762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0997F1-2DD5-493B-A113-7F914AF4BE85}" type="datetime9">
              <a:rPr lang="en-US">
                <a:solidFill>
                  <a:srgbClr val="000000"/>
                </a:solidFill>
              </a:rPr>
              <a:pPr>
                <a:defRPr/>
              </a:pPr>
              <a:t>4/16/2016 11:12:49 AM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DC5E54-602B-4CA1-9891-BFC6BAC961D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1183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0"/>
            <a:ext cx="72390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35038" y="1295400"/>
            <a:ext cx="3798887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6325" y="1295400"/>
            <a:ext cx="3800475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30F3A7-0562-40BA-9BBD-C590678694DF}" type="datetime9">
              <a:rPr lang="en-US">
                <a:solidFill>
                  <a:srgbClr val="000000"/>
                </a:solidFill>
              </a:rPr>
              <a:pPr>
                <a:defRPr/>
              </a:pPr>
              <a:t>4/16/2016 11:12:49 AM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3B23C-6A07-4BC8-BC0A-ACC2F077B53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45671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0"/>
            <a:ext cx="7239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10400" y="6513513"/>
            <a:ext cx="2133600" cy="3444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A7AE42-7404-4974-A6D8-A4C4E9A2099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Date Placeholder 6"/>
          <p:cNvSpPr>
            <a:spLocks noGrp="1" noChangeArrowheads="1"/>
          </p:cNvSpPr>
          <p:nvPr>
            <p:ph type="dt" sz="half" idx="11"/>
          </p:nvPr>
        </p:nvSpPr>
        <p:spPr>
          <a:xfrm>
            <a:off x="685800" y="6429375"/>
            <a:ext cx="1905000" cy="4286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71108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C32983-7B26-4F68-A250-E171E52F3B80}" type="datetime9">
              <a:rPr lang="en-US">
                <a:solidFill>
                  <a:srgbClr val="000000"/>
                </a:solidFill>
              </a:rPr>
              <a:pPr>
                <a:defRPr/>
              </a:pPr>
              <a:t>4/16/2016 11:12:49 AM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EF91A7-811E-4011-9197-10CD6E3F49F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40322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3E156D-4111-4042-977E-774CB594CF55}" type="datetime9">
              <a:rPr lang="en-US">
                <a:solidFill>
                  <a:srgbClr val="000000"/>
                </a:solidFill>
              </a:rPr>
              <a:pPr>
                <a:defRPr/>
              </a:pPr>
              <a:t>4/16/2016 11:12:49 AM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C1CE50-CDE3-4934-BA6A-1EB9EF1EECD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0645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35038" y="1295400"/>
            <a:ext cx="37988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6325" y="1295400"/>
            <a:ext cx="380047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163BE8-4710-4498-A986-68160E210287}" type="datetime9">
              <a:rPr lang="en-US">
                <a:solidFill>
                  <a:srgbClr val="000000"/>
                </a:solidFill>
              </a:rPr>
              <a:pPr>
                <a:defRPr/>
              </a:pPr>
              <a:t>4/16/2016 11:12:49 AM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5AE87B-251B-4A00-997C-B5129A7D269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638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BECAE7-5E11-4A51-B12C-8751B3EA6A37}" type="datetime9">
              <a:rPr lang="en-US">
                <a:solidFill>
                  <a:srgbClr val="000000"/>
                </a:solidFill>
              </a:rPr>
              <a:pPr>
                <a:defRPr/>
              </a:pPr>
              <a:t>4/16/2016 11:12:49 AM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182F76-DD7C-4296-BD77-313FD90C400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9231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282F0A-4A4F-4040-A031-7286DFBF1FF2}" type="datetime9">
              <a:rPr lang="en-US">
                <a:solidFill>
                  <a:srgbClr val="000000"/>
                </a:solidFill>
              </a:rPr>
              <a:pPr>
                <a:defRPr/>
              </a:pPr>
              <a:t>4/16/2016 11:12:49 AM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1B0D81-0EF3-44E4-989F-DA67E900A18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6308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D5A98D-F192-4A10-9B84-03B62B5A6EA6}" type="datetime9">
              <a:rPr lang="en-US">
                <a:solidFill>
                  <a:srgbClr val="000000"/>
                </a:solidFill>
              </a:rPr>
              <a:pPr>
                <a:defRPr/>
              </a:pPr>
              <a:t>4/16/2016 11:12:49 AM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70AC66-48AD-4B19-89FB-632A0A75BD4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3678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31B816-8184-4C2B-9E78-15AD2A58FD3D}" type="datetime9">
              <a:rPr lang="en-US">
                <a:solidFill>
                  <a:srgbClr val="000000"/>
                </a:solidFill>
              </a:rPr>
              <a:pPr>
                <a:defRPr/>
              </a:pPr>
              <a:t>4/16/2016 11:12:49 AM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664AE5-50FA-41C6-827E-4E1C4E62798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3940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CDF6B3-9691-4FDE-B04E-27941CD0436B}" type="datetime9">
              <a:rPr lang="en-US">
                <a:solidFill>
                  <a:srgbClr val="000000"/>
                </a:solidFill>
              </a:rPr>
              <a:pPr>
                <a:defRPr/>
              </a:pPr>
              <a:t>4/16/2016 11:12:49 AM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C9E84-1C53-4C69-BCFF-C5DCEBAD46C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3317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1" descr="nps_ppt_slide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0"/>
            <a:ext cx="7239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35038" y="1295400"/>
            <a:ext cx="775176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Arial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2AD9B1BB-AC6E-4246-AC6D-0A457340D56D}" type="datetime9">
              <a:rPr lang="en-US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4/16/2016 11:12:49 AM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30555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Arial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08963" y="6550025"/>
            <a:ext cx="844550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Arial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8D71E186-33E1-4652-8E07-A6302D97FCA7}" type="slidenum">
              <a:rPr lang="en-US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6312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hf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itchFamily="34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itchFamily="34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itchFamily="34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itchFamily="34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The Fourth T - Technology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EF91A7-811E-4011-9197-10CD6E3F49FD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22580" y="1086559"/>
            <a:ext cx="4577641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lvl="1" defTabSz="914400"/>
            <a:r>
              <a:rPr lang="en-US" sz="1800" dirty="0" smtClean="0">
                <a:solidFill>
                  <a:srgbClr val="000000"/>
                </a:solidFill>
                <a:latin typeface="Arial"/>
              </a:rPr>
              <a:t>Technology </a:t>
            </a:r>
          </a:p>
          <a:p>
            <a:pPr lvl="2" defTabSz="914400"/>
            <a:r>
              <a:rPr lang="en-US" sz="1400" dirty="0" smtClean="0">
                <a:solidFill>
                  <a:srgbClr val="000000"/>
                </a:solidFill>
                <a:latin typeface="Arial"/>
              </a:rPr>
              <a:t>Discontinuous Development</a:t>
            </a:r>
          </a:p>
          <a:p>
            <a:pPr lvl="2" defTabSz="914400"/>
            <a:r>
              <a:rPr lang="en-US" sz="1400" dirty="0" smtClean="0">
                <a:solidFill>
                  <a:srgbClr val="000000"/>
                </a:solidFill>
                <a:latin typeface="Arial"/>
              </a:rPr>
              <a:t>Continuous Development</a:t>
            </a:r>
          </a:p>
          <a:p>
            <a:pPr lvl="2" defTabSz="914400"/>
            <a:r>
              <a:rPr lang="en-US" sz="1400" dirty="0" smtClean="0">
                <a:solidFill>
                  <a:srgbClr val="000000"/>
                </a:solidFill>
                <a:latin typeface="Arial"/>
              </a:rPr>
              <a:t>Disruptive Development</a:t>
            </a:r>
          </a:p>
          <a:p>
            <a:pPr lvl="2" defTabSz="914400"/>
            <a:r>
              <a:rPr lang="en-US" sz="1400" dirty="0" smtClean="0">
                <a:solidFill>
                  <a:srgbClr val="000000"/>
                </a:solidFill>
                <a:latin typeface="Arial"/>
              </a:rPr>
              <a:t>Readiness</a:t>
            </a:r>
          </a:p>
          <a:p>
            <a:pPr lvl="2" defTabSz="914400"/>
            <a:endParaRPr lang="en-US" sz="1400" dirty="0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3498097" y="1796902"/>
            <a:ext cx="4157330" cy="4051005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b="1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98908" y="3593807"/>
            <a:ext cx="1462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0000"/>
                </a:solidFill>
                <a:latin typeface="Arial" charset="0"/>
              </a:rPr>
              <a:t>Technology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256013" y="1300717"/>
            <a:ext cx="8472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0000"/>
                </a:solidFill>
                <a:latin typeface="Arial" charset="0"/>
              </a:rPr>
              <a:t>Talent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165897" y="5971953"/>
            <a:ext cx="8856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0000"/>
                </a:solidFill>
                <a:latin typeface="Arial" charset="0"/>
              </a:rPr>
              <a:t>Task $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08501" y="3629244"/>
            <a:ext cx="7191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0000"/>
                </a:solidFill>
                <a:latin typeface="Arial" charset="0"/>
              </a:rPr>
              <a:t>Time</a:t>
            </a:r>
          </a:p>
        </p:txBody>
      </p:sp>
      <p:cxnSp>
        <p:nvCxnSpPr>
          <p:cNvPr id="22" name="Straight Connector 21"/>
          <p:cNvCxnSpPr/>
          <p:nvPr/>
        </p:nvCxnSpPr>
        <p:spPr bwMode="auto">
          <a:xfrm>
            <a:off x="3498112" y="1796902"/>
            <a:ext cx="4157330" cy="405100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Straight Connector 23"/>
          <p:cNvCxnSpPr/>
          <p:nvPr/>
        </p:nvCxnSpPr>
        <p:spPr bwMode="auto">
          <a:xfrm flipV="1">
            <a:off x="3498112" y="1807535"/>
            <a:ext cx="4146697" cy="402973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0" name="Rectangle 19"/>
          <p:cNvSpPr/>
          <p:nvPr/>
        </p:nvSpPr>
        <p:spPr bwMode="auto">
          <a:xfrm>
            <a:off x="5018568" y="3264195"/>
            <a:ext cx="1137684" cy="1105786"/>
          </a:xfrm>
          <a:prstGeom prst="rect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b="1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020899" y="2176130"/>
            <a:ext cx="1114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000000"/>
                </a:solidFill>
                <a:latin typeface="Arial" charset="0"/>
              </a:rPr>
              <a:t>Labor Skill Mix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859079" y="4731488"/>
            <a:ext cx="14460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000000"/>
                </a:solidFill>
                <a:latin typeface="Arial" charset="0"/>
              </a:rPr>
              <a:t>Work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000000"/>
                </a:solidFill>
                <a:latin typeface="Arial" charset="0"/>
              </a:rPr>
              <a:t>Breakdown Structure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000000"/>
                </a:solidFill>
                <a:latin typeface="Arial" charset="0"/>
              </a:rPr>
              <a:t>Budget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604437" y="3381158"/>
            <a:ext cx="1360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000000"/>
                </a:solidFill>
                <a:latin typeface="Arial" charset="0"/>
              </a:rPr>
              <a:t>Portfolio of Engineering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000000"/>
                </a:solidFill>
                <a:latin typeface="Arial" charset="0"/>
              </a:rPr>
              <a:t>Practice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251945" y="3384692"/>
            <a:ext cx="13184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000000"/>
                </a:solidFill>
                <a:latin typeface="Arial" charset="0"/>
              </a:rPr>
              <a:t>Schedule and Milestones</a:t>
            </a:r>
          </a:p>
        </p:txBody>
      </p:sp>
      <p:cxnSp>
        <p:nvCxnSpPr>
          <p:cNvPr id="30" name="Straight Connector 29"/>
          <p:cNvCxnSpPr/>
          <p:nvPr/>
        </p:nvCxnSpPr>
        <p:spPr bwMode="auto">
          <a:xfrm>
            <a:off x="3923414" y="5592726"/>
            <a:ext cx="105262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/>
          <p:cNvCxnSpPr/>
          <p:nvPr/>
        </p:nvCxnSpPr>
        <p:spPr bwMode="auto">
          <a:xfrm>
            <a:off x="6149217" y="5596271"/>
            <a:ext cx="105262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2" name="Straight Connector 31"/>
          <p:cNvCxnSpPr/>
          <p:nvPr/>
        </p:nvCxnSpPr>
        <p:spPr bwMode="auto">
          <a:xfrm>
            <a:off x="3895060" y="2013098"/>
            <a:ext cx="105262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/>
          <p:cNvCxnSpPr/>
          <p:nvPr/>
        </p:nvCxnSpPr>
        <p:spPr bwMode="auto">
          <a:xfrm>
            <a:off x="6120863" y="2016643"/>
            <a:ext cx="105262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/>
          <p:cNvCxnSpPr/>
          <p:nvPr/>
        </p:nvCxnSpPr>
        <p:spPr bwMode="auto">
          <a:xfrm rot="5400000">
            <a:off x="3317354" y="2828260"/>
            <a:ext cx="85060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/>
          <p:cNvCxnSpPr/>
          <p:nvPr/>
        </p:nvCxnSpPr>
        <p:spPr bwMode="auto">
          <a:xfrm rot="5400000">
            <a:off x="3320892" y="4969031"/>
            <a:ext cx="85060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7" name="Straight Connector 36"/>
          <p:cNvCxnSpPr/>
          <p:nvPr/>
        </p:nvCxnSpPr>
        <p:spPr bwMode="auto">
          <a:xfrm rot="5400000">
            <a:off x="6946745" y="2842431"/>
            <a:ext cx="85060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/>
          <p:cNvCxnSpPr/>
          <p:nvPr/>
        </p:nvCxnSpPr>
        <p:spPr bwMode="auto">
          <a:xfrm rot="5400000">
            <a:off x="6950283" y="4791808"/>
            <a:ext cx="85060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0" name="Straight Arrow Connector 39"/>
          <p:cNvCxnSpPr/>
          <p:nvPr/>
        </p:nvCxnSpPr>
        <p:spPr bwMode="auto">
          <a:xfrm rot="10800000">
            <a:off x="6996223" y="2806995"/>
            <a:ext cx="648586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" name="Straight Arrow Connector 40"/>
          <p:cNvCxnSpPr/>
          <p:nvPr/>
        </p:nvCxnSpPr>
        <p:spPr bwMode="auto">
          <a:xfrm rot="10800000">
            <a:off x="3522787" y="4947772"/>
            <a:ext cx="648586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none" w="med" len="med"/>
          </a:ln>
          <a:effectLst/>
        </p:spPr>
      </p:cxnSp>
      <p:cxnSp>
        <p:nvCxnSpPr>
          <p:cNvPr id="42" name="Straight Arrow Connector 41"/>
          <p:cNvCxnSpPr/>
          <p:nvPr/>
        </p:nvCxnSpPr>
        <p:spPr bwMode="auto">
          <a:xfrm rot="16200000" flipH="1">
            <a:off x="4119049" y="2152113"/>
            <a:ext cx="664719" cy="708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4" name="Straight Arrow Connector 43"/>
          <p:cNvCxnSpPr/>
          <p:nvPr/>
        </p:nvCxnSpPr>
        <p:spPr bwMode="auto">
          <a:xfrm rot="16200000" flipH="1">
            <a:off x="6345684" y="5473958"/>
            <a:ext cx="664719" cy="708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none" w="med" len="med"/>
          </a:ln>
          <a:effectLst/>
        </p:spPr>
      </p:cxnSp>
      <p:sp>
        <p:nvSpPr>
          <p:cNvPr id="45" name="TextBox 44"/>
          <p:cNvSpPr txBox="1"/>
          <p:nvPr/>
        </p:nvSpPr>
        <p:spPr>
          <a:xfrm>
            <a:off x="7680238" y="2619157"/>
            <a:ext cx="646331" cy="369332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0000"/>
                </a:solidFill>
                <a:latin typeface="Arial" charset="0"/>
              </a:rPr>
              <a:t>Low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248926" y="3622164"/>
            <a:ext cx="697627" cy="369332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0000"/>
                </a:solidFill>
                <a:latin typeface="Arial" charset="0"/>
              </a:rPr>
              <a:t>High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4132507" y="1410590"/>
            <a:ext cx="646331" cy="369332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0000"/>
                </a:solidFill>
                <a:latin typeface="Arial" charset="0"/>
              </a:rPr>
              <a:t>Low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2828246" y="4752758"/>
            <a:ext cx="646331" cy="369332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0000"/>
                </a:solidFill>
                <a:latin typeface="Arial" charset="0"/>
              </a:rPr>
              <a:t>Low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372432" y="5872721"/>
            <a:ext cx="646331" cy="369332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0000"/>
                </a:solidFill>
                <a:latin typeface="Arial" charset="0"/>
              </a:rPr>
              <a:t>Low</a:t>
            </a:r>
          </a:p>
        </p:txBody>
      </p:sp>
      <p:cxnSp>
        <p:nvCxnSpPr>
          <p:cNvPr id="50" name="Straight Connector 49"/>
          <p:cNvCxnSpPr/>
          <p:nvPr/>
        </p:nvCxnSpPr>
        <p:spPr bwMode="auto">
          <a:xfrm rot="5400000">
            <a:off x="6982113" y="2849453"/>
            <a:ext cx="545815" cy="722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2" name="Straight Connector 51"/>
          <p:cNvCxnSpPr/>
          <p:nvPr/>
        </p:nvCxnSpPr>
        <p:spPr bwMode="auto">
          <a:xfrm rot="16200000" flipH="1">
            <a:off x="3570764" y="4935284"/>
            <a:ext cx="559916" cy="347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6" name="Straight Connector 55"/>
          <p:cNvCxnSpPr/>
          <p:nvPr/>
        </p:nvCxnSpPr>
        <p:spPr bwMode="auto">
          <a:xfrm flipV="1">
            <a:off x="4082956" y="2115880"/>
            <a:ext cx="680430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8" name="Straight Connector 57"/>
          <p:cNvCxnSpPr/>
          <p:nvPr/>
        </p:nvCxnSpPr>
        <p:spPr bwMode="auto">
          <a:xfrm flipV="1">
            <a:off x="6319338" y="5479312"/>
            <a:ext cx="680430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xmlns="" val="2345735573"/>
      </p:ext>
    </p:extLst>
  </p:cSld>
  <p:clrMapOvr>
    <a:masterClrMapping/>
  </p:clrMapOvr>
</p:sld>
</file>

<file path=ppt/theme/theme1.xml><?xml version="1.0" encoding="utf-8"?>
<a:theme xmlns:a="http://schemas.openxmlformats.org/drawingml/2006/main" name="nps_pptv2">
  <a:themeElements>
    <a:clrScheme name="nps_pptv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nps_pptv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ps_pptv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ps_pptv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ps_pptv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ps_pptv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ps_pptv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ps_pptv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ps_pptv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ps_pptv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ps_pptv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ps_pptv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ps_pptv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ps_pptv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38</Words>
  <Application>Microsoft Office PowerPoint</Application>
  <PresentationFormat>On-screen Show (4:3)</PresentationFormat>
  <Paragraphs>23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nps_pptv2</vt:lpstr>
      <vt:lpstr>The Fourth T - Technology</vt:lpstr>
    </vt:vector>
  </TitlesOfParts>
  <Company>Naval Post Graduate School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Fourth T - Technology</dc:title>
  <dc:creator>Daniel Burns</dc:creator>
  <cp:lastModifiedBy>USC/ISI</cp:lastModifiedBy>
  <cp:revision>1</cp:revision>
  <dcterms:created xsi:type="dcterms:W3CDTF">2013-11-19T04:52:20Z</dcterms:created>
  <dcterms:modified xsi:type="dcterms:W3CDTF">2016-04-16T18:14:47Z</dcterms:modified>
</cp:coreProperties>
</file>