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emf" ContentType="image/x-emf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3" r:id="rId2"/>
    <p:sldMasterId id="2147483667" r:id="rId3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AF007-BF58-4EBC-B89E-2E76DD0F562D}" type="datetimeFigureOut">
              <a:rPr lang="en-US" smtClean="0"/>
              <a:pPr/>
              <a:t>8/24/2017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F231BC-F6D0-4302-BAB3-BCADFC9B208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A75064-AB37-4367-B8BB-FD2D2069CA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nterservice/Industry Training, Simulation and Education Conference (I/ITSEC)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3642" y="5925457"/>
            <a:ext cx="1156759" cy="861786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 userDrawn="1"/>
        </p:nvSpPr>
        <p:spPr>
          <a:xfrm>
            <a:off x="127591" y="5925457"/>
            <a:ext cx="2115879" cy="86178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7985051" y="202019"/>
            <a:ext cx="9144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304800"/>
            <a:ext cx="5295900" cy="7620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26626" name="Picture 2" descr="Interservice/Industry Training, Simulation and Education Conference (I/ITSEC) Logo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3642" y="5925457"/>
            <a:ext cx="1156759" cy="861786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 userDrawn="1"/>
        </p:nvSpPr>
        <p:spPr>
          <a:xfrm>
            <a:off x="143123" y="5987336"/>
            <a:ext cx="2258171" cy="71244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00012" y="6514568"/>
            <a:ext cx="531412" cy="34343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D2DE2599-8281-594E-B6C3-AAE4E50FC1F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991061" y="304800"/>
            <a:ext cx="914400" cy="9037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1915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9A75064-AB37-4367-B8BB-FD2D2069CA7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9A75064-AB37-4367-B8BB-FD2D2069CA7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26" name="Picture 2" descr="ISI-HiRes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57200"/>
            <a:ext cx="111168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IITSEC17Log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3200400" y="0"/>
            <a:ext cx="2667000" cy="2667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0" y="457200"/>
            <a:ext cx="1447800" cy="83281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pic>
        <p:nvPicPr>
          <p:cNvPr id="7" name="Picture 6" descr="IITSEC17LogoSml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4267200" y="6172200"/>
            <a:ext cx="685800" cy="685800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381000" y="6400800"/>
            <a:ext cx="228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01027" y="238127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7700" y="6462029"/>
            <a:ext cx="1822126" cy="154821"/>
          </a:xfrm>
          <a:prstGeom prst="rect">
            <a:avLst/>
          </a:prstGeom>
        </p:spPr>
      </p:pic>
      <p:pic>
        <p:nvPicPr>
          <p:cNvPr id="10" name="Picture 9" descr="Formal_Viterbi_GoldOnCard_NoBG.eps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102" y="6138309"/>
            <a:ext cx="1741688" cy="470075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803900"/>
            <a:ext cx="9144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flipV="1">
            <a:off x="0" y="5778500"/>
            <a:ext cx="9144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01027" y="238127"/>
            <a:ext cx="748239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97700" y="6462029"/>
            <a:ext cx="1822126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92102" y="6138309"/>
            <a:ext cx="1741688" cy="47007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8070112" y="238127"/>
            <a:ext cx="879154" cy="10909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26255" y="5898541"/>
            <a:ext cx="1807535" cy="71830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Patent Law and Defense Technology: </a:t>
            </a:r>
            <a:br>
              <a:rPr lang="en-US" dirty="0" smtClean="0"/>
            </a:br>
            <a:r>
              <a:rPr lang="en-US" dirty="0" smtClean="0"/>
              <a:t>Original Intent and Current Practice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Mark C. Davis, PhD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229600" y="6477000"/>
            <a:ext cx="533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006F7BA-B3CF-4B6D-9B5C-204B58F6E3F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USC-Viterbi">
  <a:themeElements>
    <a:clrScheme name="Custom 28">
      <a:dk1>
        <a:srgbClr val="990000"/>
      </a:dk1>
      <a:lt1>
        <a:srgbClr val="FFCC00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USC-Viterbi</Template>
  <TotalTime>129</TotalTime>
  <Words>32</Words>
  <Application>Microsoft Office PowerPoint</Application>
  <PresentationFormat>On-screen Show (4:3)</PresentationFormat>
  <Paragraphs>22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USC-Viterbi</vt:lpstr>
      <vt:lpstr>Office Theme</vt:lpstr>
      <vt:lpstr>Origin</vt:lpstr>
      <vt:lpstr>Patent Law and Defense Technology:  Original Intent and Current Practice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USC/ISI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DMD</dc:creator>
  <cp:lastModifiedBy>DMD</cp:lastModifiedBy>
  <cp:revision>4</cp:revision>
  <dcterms:created xsi:type="dcterms:W3CDTF">2017-08-24T15:21:37Z</dcterms:created>
  <dcterms:modified xsi:type="dcterms:W3CDTF">2017-08-24T17:50:22Z</dcterms:modified>
</cp:coreProperties>
</file>