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258" y="15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Input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NPC Editor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1371600"/>
            <a:ext cx="14478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USB Bus Voice </a:t>
            </a:r>
            <a:r>
              <a:rPr lang="en-US" sz="2400" b="1" dirty="0" err="1" smtClean="0"/>
              <a:t>Recog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23622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Monitor &amp; </a:t>
            </a:r>
            <a:r>
              <a:rPr lang="en-US" sz="2400" b="1" dirty="0" err="1" smtClean="0"/>
              <a:t>Spkrs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48400" y="3131403"/>
            <a:ext cx="14478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Classifier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29000" y="3124200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Video Storage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09600" y="4884003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Rest Video 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248400" y="4953001"/>
            <a:ext cx="15240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Word2Vec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429000" y="4800600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History</a:t>
            </a:r>
            <a:endParaRPr lang="en-US" sz="2400" b="1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057400" y="1600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057400" y="1981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162800" y="2209800"/>
            <a:ext cx="0" cy="914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876800" y="34290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876800" y="17526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1828800" y="3810000"/>
            <a:ext cx="1600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114800" y="3962400"/>
            <a:ext cx="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81600" y="3048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Cue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191000" y="420266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Selection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981200" y="1676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Microphone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400" y="1295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Keyboard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362200" y="3421559"/>
            <a:ext cx="129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Video</a:t>
            </a:r>
          </a:p>
          <a:p>
            <a:endParaRPr lang="en-US" sz="800" dirty="0" smtClean="0"/>
          </a:p>
          <a:p>
            <a:r>
              <a:rPr lang="en-US" dirty="0" smtClean="0"/>
              <a:t>Selection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181600" y="1371600"/>
            <a:ext cx="1295400" cy="3693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</a:t>
            </a:r>
            <a:r>
              <a:rPr lang="en-US" dirty="0" smtClean="0"/>
              <a:t>ext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248400" y="2514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Results</a:t>
            </a:r>
            <a:endParaRPr lang="en-US" sz="20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7162800" y="3581400"/>
            <a:ext cx="0" cy="1371600"/>
            <a:chOff x="7162800" y="3581400"/>
            <a:chExt cx="0" cy="1371600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7162800" y="35814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7162800" y="36576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/>
          <p:nvPr/>
        </p:nvCxnSpPr>
        <p:spPr>
          <a:xfrm flipV="1">
            <a:off x="1371600" y="4419600"/>
            <a:ext cx="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38200" y="4495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Idle    </a:t>
            </a:r>
            <a:r>
              <a:rPr lang="en-US" dirty="0" smtClean="0"/>
              <a:t>Video</a:t>
            </a:r>
            <a:endParaRPr lang="en-US" dirty="0"/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7772400" y="5105400"/>
            <a:ext cx="381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7696200" y="18288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3505200" y="1752600"/>
            <a:ext cx="1219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8153400" y="1828800"/>
            <a:ext cx="0" cy="3276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609600" y="3505200"/>
            <a:ext cx="144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Switch </a:t>
            </a:r>
            <a:r>
              <a:rPr lang="en-US" sz="2400" b="1" dirty="0" smtClean="0">
                <a:solidFill>
                  <a:prstClr val="black"/>
                </a:solidFill>
              </a:rPr>
              <a:t>Video</a:t>
            </a:r>
          </a:p>
          <a:p>
            <a:pPr lvl="0" algn="ctr"/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838200" y="3429000"/>
            <a:ext cx="990600" cy="990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Arrow Connector 64"/>
          <p:cNvCxnSpPr>
            <a:stCxn id="63" idx="0"/>
            <a:endCxn id="14" idx="2"/>
          </p:cNvCxnSpPr>
          <p:nvPr/>
        </p:nvCxnSpPr>
        <p:spPr>
          <a:xfrm flipV="1">
            <a:off x="1333500" y="3193197"/>
            <a:ext cx="0" cy="2358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lowchart: Magnetic Disk 72"/>
          <p:cNvSpPr/>
          <p:nvPr/>
        </p:nvSpPr>
        <p:spPr>
          <a:xfrm>
            <a:off x="3429000" y="2819400"/>
            <a:ext cx="1447800" cy="11430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Magnetic Disk 73"/>
          <p:cNvSpPr/>
          <p:nvPr/>
        </p:nvSpPr>
        <p:spPr>
          <a:xfrm>
            <a:off x="3429000" y="4572000"/>
            <a:ext cx="1447800" cy="9906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33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USC/ISI</dc:creator>
  <cp:lastModifiedBy>USC/ISI</cp:lastModifiedBy>
  <cp:revision>6</cp:revision>
  <dcterms:created xsi:type="dcterms:W3CDTF">2018-02-04T14:42:04Z</dcterms:created>
  <dcterms:modified xsi:type="dcterms:W3CDTF">2018-02-05T14:44:11Z</dcterms:modified>
</cp:coreProperties>
</file>