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474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Input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NPC Editor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1371600"/>
            <a:ext cx="14478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USB Bus Voice </a:t>
            </a:r>
            <a:r>
              <a:rPr lang="en-US" sz="2400" b="1" dirty="0" err="1" smtClean="0"/>
              <a:t>Recog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23622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Monitor &amp; </a:t>
            </a:r>
            <a:r>
              <a:rPr lang="en-US" sz="2400" b="1" dirty="0" err="1" smtClean="0"/>
              <a:t>Spkrs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131403"/>
            <a:ext cx="14478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Classifier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327660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Video Storage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" y="4884003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Rest Video 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1"/>
            <a:ext cx="15240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Word2Vec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29000" y="495300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History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57400" y="1600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057400" y="1981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2800" y="2209800"/>
            <a:ext cx="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876800" y="34290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76800" y="17526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828800" y="3810000"/>
            <a:ext cx="1600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114800" y="4114800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81600" y="3048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191000" y="42026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981200" y="1676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Microphone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129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362200" y="3421559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Video</a:t>
            </a:r>
          </a:p>
          <a:p>
            <a:endParaRPr lang="en-US" sz="800" dirty="0" smtClean="0"/>
          </a:p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181600" y="1371600"/>
            <a:ext cx="1295400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248400" y="2514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Results</a:t>
            </a:r>
            <a:endParaRPr lang="en-US" sz="20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162800" y="3581400"/>
            <a:ext cx="0" cy="1371600"/>
            <a:chOff x="7162800" y="3581400"/>
            <a:chExt cx="0" cy="13716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162800" y="35814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162800" y="36576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 flipV="1">
            <a:off x="1371600" y="4419600"/>
            <a:ext cx="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38200" y="4495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Idle    Video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7772400" y="51054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7696200" y="18288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505200" y="175260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153400" y="1828800"/>
            <a:ext cx="0" cy="3276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609600" y="3505200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Switch Video</a:t>
            </a:r>
          </a:p>
          <a:p>
            <a:pPr lvl="0" algn="ctr"/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838200" y="3429000"/>
            <a:ext cx="990600" cy="990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>
            <a:stCxn id="63" idx="0"/>
            <a:endCxn id="14" idx="2"/>
          </p:cNvCxnSpPr>
          <p:nvPr/>
        </p:nvCxnSpPr>
        <p:spPr>
          <a:xfrm flipV="1">
            <a:off x="1333500" y="3193197"/>
            <a:ext cx="0" cy="2358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Magnetic Disk 72"/>
          <p:cNvSpPr/>
          <p:nvPr/>
        </p:nvSpPr>
        <p:spPr>
          <a:xfrm>
            <a:off x="3429000" y="2971800"/>
            <a:ext cx="1447800" cy="11430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Magnetic Disk 73"/>
          <p:cNvSpPr/>
          <p:nvPr/>
        </p:nvSpPr>
        <p:spPr>
          <a:xfrm>
            <a:off x="3429000" y="4724400"/>
            <a:ext cx="1447800" cy="9906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286750" y="1057276"/>
            <a:ext cx="19050" cy="4752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7172325" y="5412434"/>
            <a:ext cx="9525" cy="4454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819775" y="1057275"/>
            <a:ext cx="2495550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7172326" y="5829300"/>
            <a:ext cx="1123949" cy="95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5829300" y="1047750"/>
            <a:ext cx="1" cy="7239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33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USC/ISI</dc:creator>
  <cp:lastModifiedBy>USC/ISI</cp:lastModifiedBy>
  <cp:revision>8</cp:revision>
  <dcterms:created xsi:type="dcterms:W3CDTF">2018-02-04T14:42:04Z</dcterms:created>
  <dcterms:modified xsi:type="dcterms:W3CDTF">2018-02-05T17:00:34Z</dcterms:modified>
</cp:coreProperties>
</file>