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16" d="100"/>
          <a:sy n="316" d="100"/>
        </p:scale>
        <p:origin x="10014" y="76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371600"/>
            <a:ext cx="1447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User Input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48400" y="1371600"/>
            <a:ext cx="1447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NPC Editor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429000" y="1371600"/>
            <a:ext cx="14478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USB Bus Voice </a:t>
            </a:r>
            <a:r>
              <a:rPr lang="en-US" sz="2400" b="1" dirty="0" err="1" smtClean="0"/>
              <a:t>Recognit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09600" y="2362200"/>
            <a:ext cx="1447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Monitor &amp; </a:t>
            </a:r>
            <a:r>
              <a:rPr lang="en-US" sz="2400" b="1" dirty="0" err="1" smtClean="0"/>
              <a:t>Spkrs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248400" y="3131403"/>
            <a:ext cx="14478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Classifier</a:t>
            </a:r>
            <a:endParaRPr lang="en-US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429000" y="3393563"/>
            <a:ext cx="1447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Video Storage</a:t>
            </a:r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26434" y="5069410"/>
            <a:ext cx="1447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Rest Video </a:t>
            </a:r>
            <a:endParaRPr 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248400" y="4953001"/>
            <a:ext cx="15240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Word2Vec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417124" y="5081839"/>
            <a:ext cx="1447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User History</a:t>
            </a:r>
            <a:endParaRPr lang="en-US" sz="2400" b="1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057400" y="16002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057400" y="19812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7162800" y="2209800"/>
            <a:ext cx="0" cy="914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4876800" y="34290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876800" y="17526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52" idx="3"/>
          </p:cNvCxnSpPr>
          <p:nvPr/>
        </p:nvCxnSpPr>
        <p:spPr>
          <a:xfrm flipH="1">
            <a:off x="2158408" y="3926963"/>
            <a:ext cx="1270592" cy="708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114800" y="4231763"/>
            <a:ext cx="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343525" y="311467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Cue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4023137" y="4197042"/>
            <a:ext cx="1095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Selection</a:t>
            </a:r>
            <a:br>
              <a:rPr lang="en-US" dirty="0" smtClean="0"/>
            </a:br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2057400" y="16764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Narrow" pitchFamily="34" charset="0"/>
              </a:rPr>
              <a:t>Microphone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57400" y="1295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Keyboard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2219325" y="3570421"/>
            <a:ext cx="1295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Video</a:t>
            </a:r>
          </a:p>
          <a:p>
            <a:endParaRPr lang="en-US" sz="800" dirty="0" smtClean="0"/>
          </a:p>
          <a:p>
            <a:r>
              <a:rPr lang="en-US" dirty="0" smtClean="0"/>
              <a:t>Selection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5076825" y="1438275"/>
            <a:ext cx="1295400" cy="369332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248400" y="251460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Results</a:t>
            </a:r>
            <a:endParaRPr lang="en-US" sz="2000" dirty="0"/>
          </a:p>
        </p:txBody>
      </p:sp>
      <p:grpSp>
        <p:nvGrpSpPr>
          <p:cNvPr id="49" name="Group 48"/>
          <p:cNvGrpSpPr/>
          <p:nvPr/>
        </p:nvGrpSpPr>
        <p:grpSpPr>
          <a:xfrm>
            <a:off x="7162800" y="3581400"/>
            <a:ext cx="0" cy="1371600"/>
            <a:chOff x="7162800" y="3581400"/>
            <a:chExt cx="0" cy="1371600"/>
          </a:xfrm>
        </p:grpSpPr>
        <p:cxnSp>
          <p:nvCxnSpPr>
            <p:cNvPr id="24" name="Straight Arrow Connector 23"/>
            <p:cNvCxnSpPr/>
            <p:nvPr/>
          </p:nvCxnSpPr>
          <p:spPr>
            <a:xfrm flipV="1">
              <a:off x="7162800" y="3581400"/>
              <a:ext cx="0" cy="1295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7162800" y="3657600"/>
              <a:ext cx="0" cy="1295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Straight Arrow Connector 53"/>
          <p:cNvCxnSpPr>
            <a:stCxn id="44" idx="1"/>
          </p:cNvCxnSpPr>
          <p:nvPr/>
        </p:nvCxnSpPr>
        <p:spPr>
          <a:xfrm flipH="1" flipV="1">
            <a:off x="1339701" y="4462132"/>
            <a:ext cx="4763" cy="381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806301" y="44958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Idle    Video</a:t>
            </a:r>
            <a:endParaRPr lang="en-US" dirty="0"/>
          </a:p>
        </p:txBody>
      </p:sp>
      <p:cxnSp>
        <p:nvCxnSpPr>
          <p:cNvPr id="60" name="Straight Arrow Connector 59"/>
          <p:cNvCxnSpPr/>
          <p:nvPr/>
        </p:nvCxnSpPr>
        <p:spPr>
          <a:xfrm flipH="1">
            <a:off x="7772400" y="5105400"/>
            <a:ext cx="381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7696200" y="1828800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3505200" y="1752600"/>
            <a:ext cx="12192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8153400" y="1828800"/>
            <a:ext cx="0" cy="3276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619125" y="3533775"/>
            <a:ext cx="1447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smtClean="0">
                <a:solidFill>
                  <a:prstClr val="black"/>
                </a:solidFill>
              </a:rPr>
              <a:t>Switch Video</a:t>
            </a:r>
          </a:p>
          <a:p>
            <a:pPr lvl="0" algn="ctr"/>
            <a:endParaRPr lang="en-US" sz="2400" b="1" dirty="0">
              <a:solidFill>
                <a:prstClr val="black"/>
              </a:solidFill>
            </a:endParaRPr>
          </a:p>
        </p:txBody>
      </p:sp>
      <p:cxnSp>
        <p:nvCxnSpPr>
          <p:cNvPr id="65" name="Straight Arrow Connector 64"/>
          <p:cNvCxnSpPr>
            <a:endCxn id="14" idx="2"/>
          </p:cNvCxnSpPr>
          <p:nvPr/>
        </p:nvCxnSpPr>
        <p:spPr>
          <a:xfrm flipV="1">
            <a:off x="1333500" y="3193197"/>
            <a:ext cx="0" cy="23580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Flowchart: Magnetic Disk 72"/>
          <p:cNvSpPr/>
          <p:nvPr/>
        </p:nvSpPr>
        <p:spPr>
          <a:xfrm>
            <a:off x="3429000" y="3088763"/>
            <a:ext cx="1447800" cy="1143000"/>
          </a:xfrm>
          <a:prstGeom prst="flowChartMagneticDisk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lowchart: Magnetic Disk 73"/>
          <p:cNvSpPr/>
          <p:nvPr/>
        </p:nvSpPr>
        <p:spPr>
          <a:xfrm>
            <a:off x="3408835" y="4846065"/>
            <a:ext cx="1447800" cy="1036368"/>
          </a:xfrm>
          <a:prstGeom prst="flowChartMagneticDisk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 flipV="1">
            <a:off x="8286750" y="1057276"/>
            <a:ext cx="19050" cy="47529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 flipV="1">
            <a:off x="7172325" y="5412434"/>
            <a:ext cx="9525" cy="44544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5819775" y="1057275"/>
            <a:ext cx="2495550" cy="95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H="1">
            <a:off x="7172326" y="5829300"/>
            <a:ext cx="1123949" cy="952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H="1" flipV="1">
            <a:off x="5829300" y="1037117"/>
            <a:ext cx="1" cy="72390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lowchart: Magnetic Disk 43"/>
          <p:cNvSpPr/>
          <p:nvPr/>
        </p:nvSpPr>
        <p:spPr>
          <a:xfrm>
            <a:off x="758676" y="4843132"/>
            <a:ext cx="1171575" cy="990600"/>
          </a:xfrm>
          <a:prstGeom prst="flowChartMagneticDisk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Decision 51"/>
          <p:cNvSpPr/>
          <p:nvPr/>
        </p:nvSpPr>
        <p:spPr>
          <a:xfrm>
            <a:off x="510361" y="3402423"/>
            <a:ext cx="1648047" cy="1063257"/>
          </a:xfrm>
          <a:prstGeom prst="flowChartDecis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Arrow Connector 55"/>
          <p:cNvCxnSpPr/>
          <p:nvPr/>
        </p:nvCxnSpPr>
        <p:spPr>
          <a:xfrm>
            <a:off x="191386" y="3923414"/>
            <a:ext cx="338343" cy="716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 flipV="1">
            <a:off x="186056" y="3899713"/>
            <a:ext cx="5330" cy="24585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V="1">
            <a:off x="205557" y="6336998"/>
            <a:ext cx="5472223" cy="354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5674685" y="3423683"/>
            <a:ext cx="13732" cy="29217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lowchart: Magnetic Disk 70"/>
          <p:cNvSpPr/>
          <p:nvPr/>
        </p:nvSpPr>
        <p:spPr>
          <a:xfrm>
            <a:off x="5836605" y="5689582"/>
            <a:ext cx="1287212" cy="881339"/>
          </a:xfrm>
          <a:prstGeom prst="flowChartMagneticDisk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6031249" y="5955631"/>
            <a:ext cx="8499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Word </a:t>
            </a:r>
            <a:br>
              <a:rPr lang="en-US" b="1" dirty="0" smtClean="0"/>
            </a:br>
            <a:r>
              <a:rPr lang="en-US" b="1" dirty="0" smtClean="0"/>
              <a:t>Corpus</a:t>
            </a:r>
            <a:endParaRPr lang="en-US" dirty="0"/>
          </a:p>
        </p:txBody>
      </p:sp>
      <p:cxnSp>
        <p:nvCxnSpPr>
          <p:cNvPr id="76" name="Straight Arrow Connector 75"/>
          <p:cNvCxnSpPr/>
          <p:nvPr/>
        </p:nvCxnSpPr>
        <p:spPr>
          <a:xfrm flipV="1">
            <a:off x="6486247" y="5407937"/>
            <a:ext cx="5088" cy="27259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 flipH="1">
            <a:off x="6492835" y="5471311"/>
            <a:ext cx="1517" cy="22279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1258</TotalTime>
  <Words>35</Words>
  <Application>Microsoft Office PowerPoint</Application>
  <PresentationFormat>On-screen Show 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USC/ISI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USC/ISI</dc:creator>
  <cp:lastModifiedBy>USC/ISI</cp:lastModifiedBy>
  <cp:revision>15</cp:revision>
  <dcterms:created xsi:type="dcterms:W3CDTF">2018-02-04T14:42:04Z</dcterms:created>
  <dcterms:modified xsi:type="dcterms:W3CDTF">2018-02-05T20:02:05Z</dcterms:modified>
</cp:coreProperties>
</file>