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Input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NPC Editor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1371600"/>
            <a:ext cx="14478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USB </a:t>
            </a:r>
            <a:r>
              <a:rPr lang="en-US" sz="2400" b="1" dirty="0" smtClean="0"/>
              <a:t>ASCII </a:t>
            </a:r>
            <a:r>
              <a:rPr lang="en-US" sz="2400" b="1" dirty="0" smtClean="0"/>
              <a:t>Voice </a:t>
            </a:r>
            <a:r>
              <a:rPr lang="en-US" sz="2400" b="1" dirty="0" err="1" smtClean="0"/>
              <a:t>Recognit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23622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Monitor &amp; </a:t>
            </a:r>
            <a:r>
              <a:rPr lang="en-US" sz="2400" b="1" dirty="0" err="1" smtClean="0"/>
              <a:t>Spkrs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3131403"/>
            <a:ext cx="14478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Classifier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3393563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Video Storage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6434" y="5069410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Rest Video 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248400" y="4953001"/>
            <a:ext cx="15240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Word2Vec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417124" y="5081839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History</a:t>
            </a:r>
            <a:endParaRPr lang="en-US" sz="2400" b="1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057400" y="1600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057400" y="1981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162800" y="2209800"/>
            <a:ext cx="0" cy="914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876800" y="34290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76800" y="17526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52" idx="3"/>
          </p:cNvCxnSpPr>
          <p:nvPr/>
        </p:nvCxnSpPr>
        <p:spPr>
          <a:xfrm flipH="1">
            <a:off x="2158408" y="3926963"/>
            <a:ext cx="1270592" cy="70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114800" y="4231763"/>
            <a:ext cx="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343525" y="311467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Cue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023137" y="4197042"/>
            <a:ext cx="1095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Selection</a:t>
            </a:r>
            <a:br>
              <a:rPr lang="en-US" dirty="0" smtClean="0"/>
            </a:br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057400" y="1676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Microphone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400" y="129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Keyboard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219325" y="3570421"/>
            <a:ext cx="129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Video</a:t>
            </a:r>
          </a:p>
          <a:p>
            <a:endParaRPr lang="en-US" sz="800" dirty="0" smtClean="0"/>
          </a:p>
          <a:p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076825" y="1438275"/>
            <a:ext cx="1295400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248400" y="2514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Results</a:t>
            </a:r>
            <a:endParaRPr lang="en-US" sz="20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7162800" y="3581400"/>
            <a:ext cx="0" cy="1371600"/>
            <a:chOff x="7162800" y="3581400"/>
            <a:chExt cx="0" cy="1371600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7162800" y="35814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7162800" y="36576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>
            <a:stCxn id="44" idx="1"/>
          </p:cNvCxnSpPr>
          <p:nvPr/>
        </p:nvCxnSpPr>
        <p:spPr>
          <a:xfrm flipH="1" flipV="1">
            <a:off x="1339701" y="4462132"/>
            <a:ext cx="4763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06301" y="4495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Idle    Video</a:t>
            </a:r>
            <a:endParaRPr lang="en-US" dirty="0"/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7772400" y="5105400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7696200" y="18288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505200" y="175260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8153400" y="1828800"/>
            <a:ext cx="0" cy="3276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619125" y="3533775"/>
            <a:ext cx="144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Switch Video</a:t>
            </a:r>
          </a:p>
          <a:p>
            <a:pPr lvl="0" algn="ctr"/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65" name="Straight Arrow Connector 64"/>
          <p:cNvCxnSpPr>
            <a:endCxn id="14" idx="2"/>
          </p:cNvCxnSpPr>
          <p:nvPr/>
        </p:nvCxnSpPr>
        <p:spPr>
          <a:xfrm flipV="1">
            <a:off x="1333500" y="3193197"/>
            <a:ext cx="0" cy="2358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lowchart: Magnetic Disk 72"/>
          <p:cNvSpPr/>
          <p:nvPr/>
        </p:nvSpPr>
        <p:spPr>
          <a:xfrm>
            <a:off x="3429000" y="3088763"/>
            <a:ext cx="1447800" cy="11430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Magnetic Disk 73"/>
          <p:cNvSpPr/>
          <p:nvPr/>
        </p:nvSpPr>
        <p:spPr>
          <a:xfrm>
            <a:off x="3408835" y="4846065"/>
            <a:ext cx="1447800" cy="1036368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286750" y="1057276"/>
            <a:ext cx="19050" cy="47529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7172325" y="5412434"/>
            <a:ext cx="9525" cy="4454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819775" y="1057275"/>
            <a:ext cx="2495550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7172326" y="5829300"/>
            <a:ext cx="1123949" cy="95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5829300" y="1037117"/>
            <a:ext cx="1" cy="7239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Magnetic Disk 43"/>
          <p:cNvSpPr/>
          <p:nvPr/>
        </p:nvSpPr>
        <p:spPr>
          <a:xfrm>
            <a:off x="758676" y="4843132"/>
            <a:ext cx="1171575" cy="9906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Decision 51"/>
          <p:cNvSpPr/>
          <p:nvPr/>
        </p:nvSpPr>
        <p:spPr>
          <a:xfrm>
            <a:off x="510361" y="3402423"/>
            <a:ext cx="1648047" cy="1063257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191386" y="3923414"/>
            <a:ext cx="338343" cy="71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186056" y="3899713"/>
            <a:ext cx="5330" cy="24585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205557" y="6336998"/>
            <a:ext cx="5472223" cy="35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674685" y="3423683"/>
            <a:ext cx="13732" cy="29217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lowchart: Magnetic Disk 70"/>
          <p:cNvSpPr/>
          <p:nvPr/>
        </p:nvSpPr>
        <p:spPr>
          <a:xfrm>
            <a:off x="5836605" y="5689582"/>
            <a:ext cx="1287212" cy="881339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6031249" y="5955631"/>
            <a:ext cx="8499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Word </a:t>
            </a:r>
            <a:br>
              <a:rPr lang="en-US" b="1" dirty="0" smtClean="0"/>
            </a:br>
            <a:r>
              <a:rPr lang="en-US" b="1" dirty="0" smtClean="0"/>
              <a:t>Corpus</a:t>
            </a:r>
            <a:endParaRPr lang="en-US" dirty="0"/>
          </a:p>
        </p:txBody>
      </p:sp>
      <p:cxnSp>
        <p:nvCxnSpPr>
          <p:cNvPr id="76" name="Straight Arrow Connector 75"/>
          <p:cNvCxnSpPr/>
          <p:nvPr/>
        </p:nvCxnSpPr>
        <p:spPr>
          <a:xfrm flipV="1">
            <a:off x="6486247" y="5407937"/>
            <a:ext cx="5088" cy="27259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H="1">
            <a:off x="6492835" y="5471311"/>
            <a:ext cx="1517" cy="22279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35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USC/ISI</dc:creator>
  <cp:lastModifiedBy>USC/ISI</cp:lastModifiedBy>
  <cp:revision>16</cp:revision>
  <dcterms:created xsi:type="dcterms:W3CDTF">2018-02-04T14:42:04Z</dcterms:created>
  <dcterms:modified xsi:type="dcterms:W3CDTF">2018-02-05T20:06:27Z</dcterms:modified>
</cp:coreProperties>
</file>