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83" autoAdjust="0"/>
  </p:normalViewPr>
  <p:slideViewPr>
    <p:cSldViewPr snapToGrid="0">
      <p:cViewPr>
        <p:scale>
          <a:sx n="400" d="100"/>
          <a:sy n="400" d="100"/>
        </p:scale>
        <p:origin x="360" y="77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748DC-F0DA-41EA-8593-E05D28F42570}" type="datetimeFigureOut">
              <a:rPr lang="en-US" smtClean="0"/>
              <a:pPr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28695-417D-4256-AC1E-C17D453EFE4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371600"/>
            <a:ext cx="144780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User Input</a:t>
            </a:r>
            <a:endParaRPr 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248400" y="1371600"/>
            <a:ext cx="144780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NPC Editor</a:t>
            </a:r>
            <a:endParaRPr lang="en-US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429000" y="1371600"/>
            <a:ext cx="14478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USB ASCII Voice </a:t>
            </a:r>
            <a:r>
              <a:rPr lang="en-US" sz="2400" b="1" dirty="0" err="1" smtClean="0"/>
              <a:t>Recognit</a:t>
            </a:r>
            <a:r>
              <a:rPr lang="en-US" sz="2400" b="1" dirty="0" smtClean="0"/>
              <a:t>.</a:t>
            </a:r>
            <a:endParaRPr lang="en-US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16743" y="2362200"/>
            <a:ext cx="144780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Monitor &amp; </a:t>
            </a:r>
            <a:r>
              <a:rPr lang="en-US" sz="2400" b="1" dirty="0" err="1" smtClean="0"/>
              <a:t>Spkrs</a:t>
            </a:r>
            <a:r>
              <a:rPr lang="en-US" sz="2400" b="1" dirty="0" smtClean="0"/>
              <a:t>.</a:t>
            </a:r>
            <a:endParaRPr lang="en-US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248400" y="3131403"/>
            <a:ext cx="144780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Classifier</a:t>
            </a:r>
            <a:endParaRPr lang="en-US" sz="2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429000" y="3393563"/>
            <a:ext cx="14478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Video  Storage</a:t>
            </a:r>
            <a:endParaRPr lang="en-US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26434" y="5069410"/>
            <a:ext cx="14478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Rest Video </a:t>
            </a:r>
            <a:endParaRPr 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6248400" y="4953001"/>
            <a:ext cx="152400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Word2Vec</a:t>
            </a:r>
            <a:endParaRPr lang="en-US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3417124" y="5081839"/>
            <a:ext cx="14478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User History</a:t>
            </a:r>
            <a:endParaRPr lang="en-US" sz="2400" b="1" dirty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2057400" y="1600200"/>
            <a:ext cx="1371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057400" y="1981200"/>
            <a:ext cx="1371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7162800" y="2209800"/>
            <a:ext cx="0" cy="9144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4876800" y="3429000"/>
            <a:ext cx="1371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4876800" y="1752600"/>
            <a:ext cx="1371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 flipV="1">
            <a:off x="2217906" y="3920589"/>
            <a:ext cx="1233506" cy="1491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4114800" y="4231763"/>
            <a:ext cx="0" cy="609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343525" y="311467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Cue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4052321" y="4197042"/>
            <a:ext cx="1095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Selection</a:t>
            </a:r>
            <a:br>
              <a:rPr lang="en-US" dirty="0" smtClean="0"/>
            </a:br>
            <a:r>
              <a:rPr lang="en-US" dirty="0" smtClean="0"/>
              <a:t>History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2057400" y="16764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 Narrow" pitchFamily="34" charset="0"/>
              </a:rPr>
              <a:t>Microphone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057400" y="12954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Keyboard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2195575" y="3617921"/>
            <a:ext cx="1295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Selected</a:t>
            </a:r>
          </a:p>
          <a:p>
            <a:pPr algn="ctr"/>
            <a:r>
              <a:rPr lang="en-US" dirty="0" smtClean="0"/>
              <a:t> Video</a:t>
            </a:r>
          </a:p>
          <a:p>
            <a:pPr algn="ctr"/>
            <a:endParaRPr lang="en-US" sz="800" dirty="0" smtClean="0"/>
          </a:p>
        </p:txBody>
      </p:sp>
      <p:sp>
        <p:nvSpPr>
          <p:cNvPr id="36" name="TextBox 35"/>
          <p:cNvSpPr txBox="1"/>
          <p:nvPr/>
        </p:nvSpPr>
        <p:spPr>
          <a:xfrm>
            <a:off x="5076825" y="1438275"/>
            <a:ext cx="1295400" cy="369332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Text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5830780" y="2312725"/>
            <a:ext cx="1401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Results &amp; </a:t>
            </a:r>
            <a:br>
              <a:rPr lang="en-US" sz="2000" dirty="0" smtClean="0"/>
            </a:br>
            <a:r>
              <a:rPr lang="en-US" sz="2000" dirty="0" smtClean="0"/>
              <a:t>Confidence</a:t>
            </a:r>
            <a:endParaRPr lang="en-US" sz="2000" dirty="0"/>
          </a:p>
        </p:txBody>
      </p:sp>
      <p:grpSp>
        <p:nvGrpSpPr>
          <p:cNvPr id="49" name="Group 48"/>
          <p:cNvGrpSpPr/>
          <p:nvPr/>
        </p:nvGrpSpPr>
        <p:grpSpPr>
          <a:xfrm>
            <a:off x="7162800" y="3581400"/>
            <a:ext cx="0" cy="1371600"/>
            <a:chOff x="7162800" y="3581400"/>
            <a:chExt cx="0" cy="1371600"/>
          </a:xfrm>
        </p:grpSpPr>
        <p:cxnSp>
          <p:nvCxnSpPr>
            <p:cNvPr id="24" name="Straight Arrow Connector 23"/>
            <p:cNvCxnSpPr/>
            <p:nvPr/>
          </p:nvCxnSpPr>
          <p:spPr>
            <a:xfrm flipV="1">
              <a:off x="7162800" y="3581400"/>
              <a:ext cx="0" cy="12954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>
              <a:off x="7162800" y="3657600"/>
              <a:ext cx="0" cy="12954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4" name="Straight Arrow Connector 53"/>
          <p:cNvCxnSpPr>
            <a:stCxn id="44" idx="1"/>
          </p:cNvCxnSpPr>
          <p:nvPr/>
        </p:nvCxnSpPr>
        <p:spPr>
          <a:xfrm flipH="1" flipV="1">
            <a:off x="1339701" y="4462132"/>
            <a:ext cx="4763" cy="381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806301" y="44958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Idle    Video</a:t>
            </a:r>
            <a:endParaRPr lang="en-US" dirty="0"/>
          </a:p>
        </p:txBody>
      </p:sp>
      <p:cxnSp>
        <p:nvCxnSpPr>
          <p:cNvPr id="60" name="Straight Arrow Connector 59"/>
          <p:cNvCxnSpPr/>
          <p:nvPr/>
        </p:nvCxnSpPr>
        <p:spPr>
          <a:xfrm flipH="1">
            <a:off x="7772400" y="5105400"/>
            <a:ext cx="381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H="1">
            <a:off x="7696200" y="1828800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3505200" y="1752600"/>
            <a:ext cx="12192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8153400" y="1828800"/>
            <a:ext cx="0" cy="32766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583266" y="3551704"/>
            <a:ext cx="1447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400" b="1" dirty="0" smtClean="0">
                <a:solidFill>
                  <a:prstClr val="black"/>
                </a:solidFill>
              </a:rPr>
              <a:t>Switch Video</a:t>
            </a:r>
          </a:p>
          <a:p>
            <a:pPr lvl="0" algn="ctr"/>
            <a:endParaRPr lang="en-US" sz="2400" b="1" dirty="0">
              <a:solidFill>
                <a:prstClr val="black"/>
              </a:solidFill>
            </a:endParaRPr>
          </a:p>
        </p:txBody>
      </p:sp>
      <p:cxnSp>
        <p:nvCxnSpPr>
          <p:cNvPr id="65" name="Straight Arrow Connector 64"/>
          <p:cNvCxnSpPr>
            <a:stCxn id="52" idx="0"/>
            <a:endCxn id="14" idx="2"/>
          </p:cNvCxnSpPr>
          <p:nvPr/>
        </p:nvCxnSpPr>
        <p:spPr>
          <a:xfrm flipV="1">
            <a:off x="1339813" y="3193197"/>
            <a:ext cx="830" cy="18230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Flowchart: Magnetic Disk 72"/>
          <p:cNvSpPr/>
          <p:nvPr/>
        </p:nvSpPr>
        <p:spPr>
          <a:xfrm>
            <a:off x="3429000" y="3088763"/>
            <a:ext cx="1447800" cy="1143000"/>
          </a:xfrm>
          <a:prstGeom prst="flowChartMagneticDisk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lowchart: Magnetic Disk 73"/>
          <p:cNvSpPr/>
          <p:nvPr/>
        </p:nvSpPr>
        <p:spPr>
          <a:xfrm>
            <a:off x="3408835" y="4846065"/>
            <a:ext cx="1447800" cy="1036368"/>
          </a:xfrm>
          <a:prstGeom prst="flowChartMagneticDisk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 flipV="1">
            <a:off x="8286750" y="1057276"/>
            <a:ext cx="19050" cy="475297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 flipH="1" flipV="1">
            <a:off x="7359975" y="5409417"/>
            <a:ext cx="492" cy="424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5819775" y="1057275"/>
            <a:ext cx="2495550" cy="95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H="1">
            <a:off x="7357450" y="5811192"/>
            <a:ext cx="938826" cy="415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/>
          <p:nvPr/>
        </p:nvCxnSpPr>
        <p:spPr>
          <a:xfrm flipH="1" flipV="1">
            <a:off x="5829300" y="1037117"/>
            <a:ext cx="1" cy="72390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Flowchart: Magnetic Disk 43"/>
          <p:cNvSpPr/>
          <p:nvPr/>
        </p:nvSpPr>
        <p:spPr>
          <a:xfrm>
            <a:off x="758676" y="4843132"/>
            <a:ext cx="1171575" cy="990600"/>
          </a:xfrm>
          <a:prstGeom prst="flowChartMagneticDisk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lowchart: Decision 51"/>
          <p:cNvSpPr/>
          <p:nvPr/>
        </p:nvSpPr>
        <p:spPr>
          <a:xfrm>
            <a:off x="461721" y="3375499"/>
            <a:ext cx="1756184" cy="1090182"/>
          </a:xfrm>
          <a:prstGeom prst="flowChartDecisi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Arrow Connector 55"/>
          <p:cNvCxnSpPr>
            <a:endCxn id="52" idx="1"/>
          </p:cNvCxnSpPr>
          <p:nvPr/>
        </p:nvCxnSpPr>
        <p:spPr>
          <a:xfrm flipV="1">
            <a:off x="191386" y="3920590"/>
            <a:ext cx="270335" cy="28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V="1">
            <a:off x="184248" y="3910013"/>
            <a:ext cx="6252" cy="244745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V="1">
            <a:off x="205557" y="6336998"/>
            <a:ext cx="5472223" cy="354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V="1">
            <a:off x="5674685" y="3423683"/>
            <a:ext cx="13732" cy="292173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Flowchart: Magnetic Disk 70"/>
          <p:cNvSpPr/>
          <p:nvPr/>
        </p:nvSpPr>
        <p:spPr>
          <a:xfrm>
            <a:off x="5894299" y="5750294"/>
            <a:ext cx="1287212" cy="881339"/>
          </a:xfrm>
          <a:prstGeom prst="flowChartMagneticDisk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6079889" y="5955631"/>
            <a:ext cx="8499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Word </a:t>
            </a:r>
            <a:br>
              <a:rPr lang="en-US" b="1" dirty="0" smtClean="0"/>
            </a:br>
            <a:r>
              <a:rPr lang="en-US" b="1" dirty="0" smtClean="0"/>
              <a:t>Corpus</a:t>
            </a:r>
            <a:endParaRPr lang="en-US" dirty="0"/>
          </a:p>
        </p:txBody>
      </p:sp>
      <p:cxnSp>
        <p:nvCxnSpPr>
          <p:cNvPr id="76" name="Straight Arrow Connector 75"/>
          <p:cNvCxnSpPr/>
          <p:nvPr/>
        </p:nvCxnSpPr>
        <p:spPr>
          <a:xfrm flipH="1" flipV="1">
            <a:off x="6539975" y="5407938"/>
            <a:ext cx="9053" cy="21124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>
            <a:endCxn id="71" idx="1"/>
          </p:cNvCxnSpPr>
          <p:nvPr/>
        </p:nvCxnSpPr>
        <p:spPr>
          <a:xfrm flipH="1">
            <a:off x="6537905" y="5519951"/>
            <a:ext cx="14142" cy="23034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1322</TotalTime>
  <Words>36</Words>
  <Application>Microsoft Office PowerPoint</Application>
  <PresentationFormat>On-screen Show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USC/ISI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USC/ISI</dc:creator>
  <cp:lastModifiedBy>USC/ISI</cp:lastModifiedBy>
  <cp:revision>19</cp:revision>
  <dcterms:created xsi:type="dcterms:W3CDTF">2018-02-04T14:42:04Z</dcterms:created>
  <dcterms:modified xsi:type="dcterms:W3CDTF">2018-02-05T21:08:02Z</dcterms:modified>
</cp:coreProperties>
</file>