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0" r:id="rId2"/>
    <p:sldId id="269" r:id="rId3"/>
    <p:sldId id="271" r:id="rId4"/>
    <p:sldId id="272" r:id="rId5"/>
    <p:sldId id="275" r:id="rId6"/>
    <p:sldId id="276" r:id="rId7"/>
    <p:sldId id="273" r:id="rId8"/>
    <p:sldId id="277" r:id="rId9"/>
    <p:sldId id="278" r:id="rId10"/>
    <p:sldId id="279" r:id="rId11"/>
    <p:sldId id="280" r:id="rId12"/>
    <p:sldId id="274" r:id="rId13"/>
    <p:sldId id="281" r:id="rId14"/>
    <p:sldId id="282" r:id="rId15"/>
    <p:sldId id="283" r:id="rId16"/>
    <p:sldId id="284" r:id="rId17"/>
    <p:sldId id="285" r:id="rId18"/>
    <p:sldId id="264" r:id="rId19"/>
    <p:sldId id="265" r:id="rId20"/>
    <p:sldId id="266" r:id="rId21"/>
    <p:sldId id="26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BABA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37651-A26A-4E2E-A93A-C2E3597AD2E3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75102-4C4C-440D-957C-79FB2500C8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40628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Author Information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0" y="6356350"/>
            <a:ext cx="3361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1092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17939-895F-4F7B-B269-09619FE504D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6185625"/>
            <a:ext cx="3352800" cy="596175"/>
          </a:xfrm>
          <a:prstGeom prst="rect">
            <a:avLst/>
          </a:prstGeom>
        </p:spPr>
      </p:pic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1896122" y="6416675"/>
            <a:ext cx="3818878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Norfolk, Virginia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/>
              </a:rPr>
              <a:t>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April 24-26, 2018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9067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="" xmlns:p14="http://schemas.microsoft.com/office/powerpoint/2010/main" val="2174876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="" xmlns:p14="http://schemas.microsoft.com/office/powerpoint/2010/main" val="1223510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="" xmlns:p14="http://schemas.microsoft.com/office/powerpoint/2010/main" val="1846888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 </a:t>
            </a:r>
          </a:p>
        </p:txBody>
      </p:sp>
    </p:spTree>
    <p:extLst>
      <p:ext uri="{BB962C8B-B14F-4D97-AF65-F5344CB8AC3E}">
        <p14:creationId xmlns="" xmlns:p14="http://schemas.microsoft.com/office/powerpoint/2010/main" val="1095101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0" y="6356350"/>
            <a:ext cx="33616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6FD9B-DC66-4F2B-B92A-19C65C99AF3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5804625"/>
            <a:ext cx="3352800" cy="5961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865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43000"/>
            <a:ext cx="8991600" cy="245745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Domain-Specific Reduction of </a:t>
            </a:r>
            <a:br>
              <a:rPr lang="en-US" sz="3600" dirty="0" smtClean="0"/>
            </a:br>
            <a:r>
              <a:rPr lang="en-US" sz="3600" dirty="0" smtClean="0"/>
              <a:t>Language Model Databases:</a:t>
            </a:r>
            <a:br>
              <a:rPr lang="en-US" sz="3600" dirty="0" smtClean="0"/>
            </a:br>
            <a:r>
              <a:rPr lang="en-US" sz="3200" dirty="0" smtClean="0"/>
              <a:t>Overcoming Chatbot Implementation Obstacles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Norfolk, Virginia  </a:t>
            </a:r>
            <a:r>
              <a:rPr lang="en-US" dirty="0" smtClean="0">
                <a:sym typeface="Symbol"/>
              </a:rPr>
              <a:t>  </a:t>
            </a:r>
            <a:r>
              <a:rPr lang="en-US" dirty="0" smtClean="0"/>
              <a:t>April 24-26, 2018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3733800"/>
          <a:ext cx="75438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5397"/>
                <a:gridCol w="236840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Nicholas J. Kaimakis, </a:t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Samuel Breck, &amp; Benjamin D. Nye</a:t>
                      </a: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Institute for Creative Technologies</a:t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Univ. of Southern California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Dan M. Davis</a:t>
                      </a:r>
                    </a:p>
                    <a:p>
                      <a:pPr algn="ctr"/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HPC-Education</a:t>
                      </a:r>
                      <a:b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</a:b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&amp; USC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279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erformanceChart4.jpg"/>
          <p:cNvPicPr>
            <a:picLocks noChangeAspect="1"/>
          </p:cNvPicPr>
          <p:nvPr/>
        </p:nvPicPr>
        <p:blipFill>
          <a:blip r:embed="rId2" cstate="print"/>
          <a:srcRect t="13675"/>
          <a:stretch>
            <a:fillRect/>
          </a:stretch>
        </p:blipFill>
        <p:spPr>
          <a:xfrm>
            <a:off x="1371600" y="1219200"/>
            <a:ext cx="6553200" cy="49859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Performance by Cosign Similarity and Frequency Reduction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Program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Picture 5" descr="IMG_04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371600"/>
            <a:ext cx="6324600" cy="47434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34097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383899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Acknowledgements &amp; Caveats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57200" y="1447800"/>
            <a:ext cx="8305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Much of the work described above was conducted in response to Office of Naval Research contract: MentorPal: Growing STEM Pipelines with Personalized Dialogs with Virtual STEM Professionals, N00014-16-R-FO03 as well as </a:t>
            </a:r>
            <a:r>
              <a:rPr lang="en-US" sz="2800" b="1" dirty="0" err="1" smtClean="0"/>
              <a:t>NPCEditor</a:t>
            </a:r>
            <a:r>
              <a:rPr lang="en-US" sz="2800" b="1" dirty="0" smtClean="0"/>
              <a:t> and PAL3, under Army contract W911NF-14-D-0005. The opinions expressed herein are the authors’ own and do not necessarily reflect those of the Department of the Navy, the Department of the Army or the U.S. Government. 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100312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58891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Research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9600" y="1447800"/>
            <a:ext cx="4724400" cy="4069792"/>
          </a:xfrm>
          <a:prstGeom prst="rect">
            <a:avLst/>
          </a:prstGeom>
          <a:ln/>
        </p:spPr>
      </p:pic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Notional Flow Chart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 descr="DanzStrwManMentorPAL-DiagRev7.jpg"/>
          <p:cNvPicPr/>
          <p:nvPr/>
        </p:nvPicPr>
        <p:blipFill>
          <a:blip r:embed="rId2" cstate="print"/>
          <a:srcRect t="6667" b="8000"/>
          <a:stretch>
            <a:fillRect/>
          </a:stretch>
        </p:blipFill>
        <p:spPr>
          <a:xfrm>
            <a:off x="1066800" y="1371600"/>
            <a:ext cx="7162800" cy="4800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334000" y="6356350"/>
            <a:ext cx="3361678" cy="365125"/>
          </a:xfrm>
        </p:spPr>
        <p:txBody>
          <a:bodyPr/>
          <a:lstStyle/>
          <a:p>
            <a:pPr algn="ctr"/>
            <a:r>
              <a:rPr lang="en-US" smtClean="0"/>
              <a:t>Norfolk, Virginia  </a:t>
            </a:r>
            <a:r>
              <a:rPr lang="en-US" smtClean="0">
                <a:sym typeface="Symbol"/>
              </a:rPr>
              <a:t>  </a:t>
            </a:r>
            <a:r>
              <a:rPr lang="en-US" smtClean="0"/>
              <a:t>April 24-26, 2018 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FD9B-DC66-4F2B-B92A-19C65C99AF3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56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300</Words>
  <Application>Microsoft Office PowerPoint</Application>
  <PresentationFormat>On-screen Show (4:3)</PresentationFormat>
  <Paragraphs>55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Domain-Specific Reduction of  Language Model Databases: Overcoming Chatbot Implementation Obstacles</vt:lpstr>
      <vt:lpstr>Major Thesis</vt:lpstr>
      <vt:lpstr>Existing Problem</vt:lpstr>
      <vt:lpstr>Current Research</vt:lpstr>
      <vt:lpstr>Slide 5</vt:lpstr>
      <vt:lpstr>Slide 6</vt:lpstr>
      <vt:lpstr>Notional Flow Chart</vt:lpstr>
      <vt:lpstr>Slide 8</vt:lpstr>
      <vt:lpstr>Slide 9</vt:lpstr>
      <vt:lpstr>Slide 10</vt:lpstr>
      <vt:lpstr>Slide 11</vt:lpstr>
      <vt:lpstr>Performance by Cosign Similarity and Frequency Reduction</vt:lpstr>
      <vt:lpstr>Slide 13</vt:lpstr>
      <vt:lpstr>Slide 14</vt:lpstr>
      <vt:lpstr>Slide 15</vt:lpstr>
      <vt:lpstr>Demonstration of Program</vt:lpstr>
      <vt:lpstr>Slide 17</vt:lpstr>
      <vt:lpstr>Slide 18</vt:lpstr>
      <vt:lpstr>Slide 19</vt:lpstr>
      <vt:lpstr>Acknowledgements &amp; Caveats</vt:lpstr>
      <vt:lpstr>Slide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eweisel</dc:creator>
  <cp:lastModifiedBy>DMD</cp:lastModifiedBy>
  <cp:revision>36</cp:revision>
  <dcterms:created xsi:type="dcterms:W3CDTF">2014-02-05T15:33:57Z</dcterms:created>
  <dcterms:modified xsi:type="dcterms:W3CDTF">2018-03-21T23:24:20Z</dcterms:modified>
</cp:coreProperties>
</file>