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8288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86" y="-126"/>
      </p:cViewPr>
      <p:guideLst>
        <p:guide orient="horz" pos="432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260851"/>
            <a:ext cx="155448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7772400"/>
            <a:ext cx="12801600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549277"/>
            <a:ext cx="4114800" cy="11703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49277"/>
            <a:ext cx="12039600" cy="11703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8813801"/>
            <a:ext cx="15544800" cy="2724150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5813427"/>
            <a:ext cx="15544800" cy="3000374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3200401"/>
            <a:ext cx="8077200" cy="9051926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3200401"/>
            <a:ext cx="8077200" cy="9051926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070226"/>
            <a:ext cx="8080376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349750"/>
            <a:ext cx="8080376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3070226"/>
            <a:ext cx="8083550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4349750"/>
            <a:ext cx="8083550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546100"/>
            <a:ext cx="6016626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546101"/>
            <a:ext cx="10223500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870201"/>
            <a:ext cx="6016626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9601200"/>
            <a:ext cx="1097280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1225550"/>
            <a:ext cx="10972800" cy="82296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734676"/>
            <a:ext cx="1097280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49276"/>
            <a:ext cx="16459200" cy="2286000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1"/>
            <a:ext cx="16459200" cy="9051926"/>
          </a:xfrm>
          <a:prstGeom prst="rect">
            <a:avLst/>
          </a:prstGeom>
        </p:spPr>
        <p:txBody>
          <a:bodyPr vert="horz" lIns="182880" tIns="91440" rIns="182880" bIns="9144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12712701"/>
            <a:ext cx="42672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111CD-305C-4D02-8C3C-45BA91943D99}" type="datetimeFigureOut">
              <a:rPr lang="en-US" smtClean="0"/>
              <a:pPr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12712701"/>
            <a:ext cx="57912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12712701"/>
            <a:ext cx="42672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54506-B76E-4BCD-B514-8B6CDAE25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288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1828800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1828800" rtl="0" eaLnBrk="1" latinLnBrk="0" hangingPunct="1">
        <a:spcBef>
          <a:spcPct val="20000"/>
        </a:spcBef>
        <a:buFont typeface="Arial" pitchFamily="34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spcBef>
          <a:spcPct val="20000"/>
        </a:spcBef>
        <a:buFont typeface="Arial" pitchFamily="34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304788"/>
          <a:ext cx="16687800" cy="13047847"/>
        </p:xfrm>
        <a:graphic>
          <a:graphicData uri="http://schemas.openxmlformats.org/drawingml/2006/table">
            <a:tbl>
              <a:tblPr/>
              <a:tblGrid>
                <a:gridCol w="3334882"/>
                <a:gridCol w="4772858"/>
                <a:gridCol w="1896906"/>
                <a:gridCol w="3330354"/>
                <a:gridCol w="3048000"/>
                <a:gridCol w="304800"/>
              </a:tblGrid>
              <a:tr h="88492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i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N. Korea, Russia, Iran, China Rotate Top Spots on "Greatest Enemy" List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2682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What one country anywhere in the world do you consider to be the United States' </a:t>
                      </a:r>
                      <a:b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</a:b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greatest enemy today? (open-ended)  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3832"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 dirty="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 dirty="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2014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2015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2016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% 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% 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% </a:t>
                      </a: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North Korea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600" dirty="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Russia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Iran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600" dirty="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China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400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890943"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Countries in which ISIS operates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Iraq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400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Afghanistan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600" dirty="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00666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Syria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400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600" dirty="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60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0" b="1" i="0" u="none" strike="noStrike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Other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400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None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600">
                        <a:latin typeface="Calibri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No opinion </a:t>
                      </a:r>
                      <a:endParaRPr lang="en-US" sz="40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latin typeface="Garamond"/>
                          <a:ea typeface="Times New Roman"/>
                        </a:rPr>
                        <a:t> </a:t>
                      </a:r>
                      <a:endParaRPr lang="en-US" sz="400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Garamond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704567">
                <a:tc>
                  <a:txBody>
                    <a:bodyPr/>
                    <a:lstStyle/>
                    <a:p>
                      <a:pPr marL="0" marR="0">
                        <a:lnSpc>
                          <a:spcPts val="13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latin typeface="Times New Roman"/>
                        <a:ea typeface="Times New Roman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>
                        <a:latin typeface="Calibri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>
                        <a:latin typeface="Calibri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>
                        <a:latin typeface="Calibri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 dirty="0">
                        <a:latin typeface="Calibri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</a:pPr>
                      <a:endParaRPr lang="en-US" sz="3200" dirty="0">
                        <a:latin typeface="Calibri"/>
                      </a:endParaRPr>
                    </a:p>
                  </a:txBody>
                  <a:tcPr marL="137160" marR="1371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" name="Picture 2" descr="GallupLogo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7774" y="12883496"/>
            <a:ext cx="2872226" cy="603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90</Words>
  <Application>Microsoft Office PowerPoint</Application>
  <PresentationFormat>Custom</PresentationFormat>
  <Paragraphs>60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DMD</dc:creator>
  <cp:lastModifiedBy>DMD</cp:lastModifiedBy>
  <cp:revision>3</cp:revision>
  <dcterms:created xsi:type="dcterms:W3CDTF">2017-06-30T01:34:18Z</dcterms:created>
  <dcterms:modified xsi:type="dcterms:W3CDTF">2017-06-30T02:29:05Z</dcterms:modified>
</cp:coreProperties>
</file>