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56" r:id="rId3"/>
    <p:sldId id="259" r:id="rId4"/>
    <p:sldId id="258" r:id="rId5"/>
    <p:sldId id="262" r:id="rId6"/>
    <p:sldId id="257" r:id="rId7"/>
    <p:sldId id="261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5DA2"/>
    <a:srgbClr val="000099"/>
    <a:srgbClr val="7ABC32"/>
    <a:srgbClr val="333399"/>
    <a:srgbClr val="3333CC"/>
    <a:srgbClr val="0000FF"/>
    <a:srgbClr val="66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66EAE2-9E1C-46EF-960F-2C1FC1902F19}" v="1" dt="2021-12-14T23:28:49.4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361" autoAdjust="0"/>
    <p:restoredTop sz="95646" autoAdjust="0"/>
  </p:normalViewPr>
  <p:slideViewPr>
    <p:cSldViewPr snapToObjects="1">
      <p:cViewPr varScale="1">
        <p:scale>
          <a:sx n="136" d="100"/>
          <a:sy n="136" d="100"/>
        </p:scale>
        <p:origin x="-324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k Rowe" userId="a7e66bb7359ceccd" providerId="LiveId" clId="{C666EAE2-9E1C-46EF-960F-2C1FC1902F19}"/>
    <pc:docChg chg="undo custSel modSld modMainMaster">
      <pc:chgData name="Patrick Rowe" userId="a7e66bb7359ceccd" providerId="LiveId" clId="{C666EAE2-9E1C-46EF-960F-2C1FC1902F19}" dt="2021-12-14T23:29:49.682" v="73" actId="20577"/>
      <pc:docMkLst>
        <pc:docMk/>
      </pc:docMkLst>
      <pc:sldChg chg="modSp mod">
        <pc:chgData name="Patrick Rowe" userId="a7e66bb7359ceccd" providerId="LiveId" clId="{C666EAE2-9E1C-46EF-960F-2C1FC1902F19}" dt="2021-12-14T23:29:49.682" v="73" actId="20577"/>
        <pc:sldMkLst>
          <pc:docMk/>
          <pc:sldMk cId="3567761503" sldId="260"/>
        </pc:sldMkLst>
        <pc:spChg chg="mod">
          <ac:chgData name="Patrick Rowe" userId="a7e66bb7359ceccd" providerId="LiveId" clId="{C666EAE2-9E1C-46EF-960F-2C1FC1902F19}" dt="2021-12-14T23:29:49.682" v="73" actId="20577"/>
          <ac:spMkLst>
            <pc:docMk/>
            <pc:sldMk cId="3567761503" sldId="260"/>
            <ac:spMk id="32" creationId="{00000000-0000-0000-0000-000000000000}"/>
          </ac:spMkLst>
        </pc:spChg>
      </pc:sldChg>
      <pc:sldMasterChg chg="modSp mod modSldLayout">
        <pc:chgData name="Patrick Rowe" userId="a7e66bb7359ceccd" providerId="LiveId" clId="{C666EAE2-9E1C-46EF-960F-2C1FC1902F19}" dt="2021-12-14T23:29:09.205" v="71" actId="20577"/>
        <pc:sldMasterMkLst>
          <pc:docMk/>
          <pc:sldMasterMk cId="0" sldId="2147483648"/>
        </pc:sldMasterMkLst>
        <pc:spChg chg="mod">
          <ac:chgData name="Patrick Rowe" userId="a7e66bb7359ceccd" providerId="LiveId" clId="{C666EAE2-9E1C-46EF-960F-2C1FC1902F19}" dt="2021-12-14T23:29:01.261" v="63" actId="20577"/>
          <ac:spMkLst>
            <pc:docMk/>
            <pc:sldMasterMk cId="0" sldId="2147483648"/>
            <ac:spMk id="11" creationId="{00000000-0000-0000-0000-000000000000}"/>
          </ac:spMkLst>
        </pc:spChg>
        <pc:sldLayoutChg chg="modSp mod">
          <pc:chgData name="Patrick Rowe" userId="a7e66bb7359ceccd" providerId="LiveId" clId="{C666EAE2-9E1C-46EF-960F-2C1FC1902F19}" dt="2021-12-14T23:29:09.205" v="71" actId="20577"/>
          <pc:sldLayoutMkLst>
            <pc:docMk/>
            <pc:sldMasterMk cId="0" sldId="2147483648"/>
            <pc:sldLayoutMk cId="293559987" sldId="2147483655"/>
          </pc:sldLayoutMkLst>
          <pc:spChg chg="mod">
            <ac:chgData name="Patrick Rowe" userId="a7e66bb7359ceccd" providerId="LiveId" clId="{C666EAE2-9E1C-46EF-960F-2C1FC1902F19}" dt="2021-12-14T23:28:49.456" v="55" actId="20577"/>
            <ac:spMkLst>
              <pc:docMk/>
              <pc:sldMasterMk cId="0" sldId="2147483648"/>
              <pc:sldLayoutMk cId="293559987" sldId="2147483655"/>
              <ac:spMk id="6" creationId="{00000000-0000-0000-0000-000000000000}"/>
            </ac:spMkLst>
          </pc:spChg>
          <pc:spChg chg="mod">
            <ac:chgData name="Patrick Rowe" userId="a7e66bb7359ceccd" providerId="LiveId" clId="{C666EAE2-9E1C-46EF-960F-2C1FC1902F19}" dt="2021-12-14T23:29:09.205" v="71" actId="20577"/>
            <ac:spMkLst>
              <pc:docMk/>
              <pc:sldMasterMk cId="0" sldId="2147483648"/>
              <pc:sldLayoutMk cId="293559987" sldId="2147483655"/>
              <ac:spMk id="10" creationId="{00000000-0000-0000-0000-000000000000}"/>
            </ac:spMkLst>
          </pc:spChg>
          <pc:spChg chg="mod">
            <ac:chgData name="Patrick Rowe" userId="a7e66bb7359ceccd" providerId="LiveId" clId="{C666EAE2-9E1C-46EF-960F-2C1FC1902F19}" dt="2021-12-14T23:26:36.941" v="7" actId="20577"/>
            <ac:spMkLst>
              <pc:docMk/>
              <pc:sldMasterMk cId="0" sldId="2147483648"/>
              <pc:sldLayoutMk cId="293559987" sldId="2147483655"/>
              <ac:spMk id="11" creationId="{00000000-0000-0000-0000-000000000000}"/>
            </ac:spMkLst>
          </pc:spChg>
        </pc:sldLayoutChg>
        <pc:sldLayoutChg chg="modSp mod">
          <pc:chgData name="Patrick Rowe" userId="a7e66bb7359ceccd" providerId="LiveId" clId="{C666EAE2-9E1C-46EF-960F-2C1FC1902F19}" dt="2021-12-14T23:28:10.256" v="53" actId="1037"/>
          <pc:sldLayoutMkLst>
            <pc:docMk/>
            <pc:sldMasterMk cId="0" sldId="2147483648"/>
            <pc:sldLayoutMk cId="1919131262" sldId="2147483657"/>
          </pc:sldLayoutMkLst>
          <pc:spChg chg="mod">
            <ac:chgData name="Patrick Rowe" userId="a7e66bb7359ceccd" providerId="LiveId" clId="{C666EAE2-9E1C-46EF-960F-2C1FC1902F19}" dt="2021-12-14T23:28:10.256" v="53" actId="1037"/>
            <ac:spMkLst>
              <pc:docMk/>
              <pc:sldMasterMk cId="0" sldId="2147483648"/>
              <pc:sldLayoutMk cId="1919131262" sldId="2147483657"/>
              <ac:spMk id="4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1F204-0010-4BCC-AF04-23E6E3D45BFE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00413-910E-41A9-B6A3-65404A7F3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8782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5612" y="3290285"/>
            <a:ext cx="5492786" cy="3693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algn="l">
              <a:defRPr lang="en-US" sz="1800" b="1" i="1" dirty="0">
                <a:solidFill>
                  <a:srgbClr val="0070C0"/>
                </a:solidFill>
                <a:latin typeface="+mn-lt"/>
                <a:cs typeface="+mn-cs"/>
              </a:defRPr>
            </a:lvl1pPr>
          </a:lstStyle>
          <a:p>
            <a:pPr marL="0" lvl="0" indent="0" algn="ctr">
              <a:buFont typeface="Arial" pitchFamily="34" charset="0"/>
            </a:pPr>
            <a:r>
              <a:rPr lang="en-US" noProof="0" dirty="0"/>
              <a:t>Click to edit the reference (2022-SIW-Presentation-xxx)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4840969"/>
            <a:ext cx="9144000" cy="302531"/>
          </a:xfrm>
          <a:prstGeom prst="rect">
            <a:avLst/>
          </a:prstGeom>
          <a:solidFill>
            <a:srgbClr val="A3D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50" b="1" noProof="0" dirty="0">
                <a:solidFill>
                  <a:srgbClr val="0070C0"/>
                </a:solidFill>
              </a:rPr>
              <a:t>2022 Simulation Innovation Workshop (SIW)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3927724" y="4840969"/>
            <a:ext cx="5216276" cy="3025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350" b="1" i="1" noProof="0" dirty="0">
                <a:solidFill>
                  <a:srgbClr val="0070C0"/>
                </a:solidFill>
              </a:rPr>
              <a:t>7-11 February 2022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>
          <a:xfrm>
            <a:off x="485800" y="1581150"/>
            <a:ext cx="8172400" cy="1524001"/>
          </a:xfrm>
          <a:noFill/>
        </p:spPr>
        <p:txBody>
          <a:bodyPr vert="horz" lIns="91440" tIns="45720" rIns="91440" bIns="45720" rtlCol="0" anchor="b" anchorCtr="1">
            <a:normAutofit/>
          </a:bodyPr>
          <a:lstStyle>
            <a:lvl1pPr algn="ctr">
              <a:defRPr lang="fr-FR" sz="3300">
                <a:solidFill>
                  <a:srgbClr val="0070C0"/>
                </a:solidFill>
                <a:cs typeface="+mj-cs"/>
              </a:defRPr>
            </a:lvl1pPr>
          </a:lstStyle>
          <a:p>
            <a:pPr lvl="0"/>
            <a:r>
              <a:rPr lang="en-US" noProof="0" dirty="0"/>
              <a:t>Click to edit the title</a:t>
            </a:r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844751"/>
            <a:ext cx="7620000" cy="860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fr-FR" sz="1800" b="1" i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+mn-cs"/>
              </a:defRPr>
            </a:lvl1pPr>
            <a:lvl2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2pPr>
            <a:lvl3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3pPr>
            <a:lvl4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4pPr>
            <a:lvl5pPr>
              <a:defRPr lang="fr-FR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5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Click to edit the presenter (Presenter, Company, Nation)</a:t>
            </a:r>
          </a:p>
        </p:txBody>
      </p:sp>
      <p:pic>
        <p:nvPicPr>
          <p:cNvPr id="12" name="Picture 1" descr="SISO_Logo_Horizontal-1.jpg">
            <a:extLst>
              <a:ext uri="{FF2B5EF4-FFF2-40B4-BE49-F238E27FC236}">
                <a16:creationId xmlns:a16="http://schemas.microsoft.com/office/drawing/2014/main" xmlns="" id="{DD8A38DC-4E78-1A47-89F9-A8B020CBD7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1832" y="83718"/>
            <a:ext cx="7260336" cy="133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355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44796" y="914400"/>
            <a:ext cx="8196263" cy="371475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21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50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4" name="Picture 3" descr="CPU_Logo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415176" y="0"/>
            <a:ext cx="728824" cy="723900"/>
          </a:xfrm>
          <a:prstGeom prst="rect">
            <a:avLst/>
          </a:prstGeom>
        </p:spPr>
      </p:pic>
      <p:pic>
        <p:nvPicPr>
          <p:cNvPr id="6" name="Picture 5" descr="USCSealTrnsprntBdr copy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543800" y="26568"/>
            <a:ext cx="690563" cy="708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4269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48200" y="914400"/>
            <a:ext cx="3960000" cy="37147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18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35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914400"/>
            <a:ext cx="3960000" cy="37147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18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35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92352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7066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5800" y="0"/>
            <a:ext cx="84582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9" name="Titre 2"/>
          <p:cNvSpPr>
            <a:spLocks noGrp="1"/>
          </p:cNvSpPr>
          <p:nvPr>
            <p:ph type="title" hasCustomPrompt="1"/>
          </p:nvPr>
        </p:nvSpPr>
        <p:spPr>
          <a:xfrm>
            <a:off x="485800" y="2832650"/>
            <a:ext cx="3381760" cy="369332"/>
          </a:xfrm>
          <a:noFill/>
        </p:spPr>
        <p:txBody>
          <a:bodyPr vert="horz" wrap="none" lIns="91440" tIns="45720" rIns="91440" bIns="45720" rtlCol="0">
            <a:spAutoFit/>
          </a:bodyPr>
          <a:lstStyle>
            <a:lvl1pPr algn="l">
              <a:defRPr lang="en-US" sz="1800" i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20000"/>
              </a:spcBef>
              <a:buFont typeface="Arial" pitchFamily="34" charset="0"/>
            </a:pPr>
            <a:r>
              <a:rPr lang="en-US" noProof="0" dirty="0"/>
              <a:t>Click to edit the presentation title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0" hasCustomPrompt="1"/>
          </p:nvPr>
        </p:nvSpPr>
        <p:spPr>
          <a:xfrm>
            <a:off x="485800" y="3314700"/>
            <a:ext cx="8124800" cy="85725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pPr lvl="0"/>
            <a:r>
              <a:rPr lang="en-US" noProof="0" dirty="0"/>
              <a:t>Click to edit the section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01182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5800" y="0"/>
            <a:ext cx="84582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xmlns="" val="401303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bg_title.jpg"/>
          <p:cNvPicPr>
            <a:picLocks noChangeAspect="1"/>
          </p:cNvPicPr>
          <p:nvPr userDrawn="1"/>
        </p:nvPicPr>
        <p:blipFill rotWithShape="1">
          <a:blip r:embed="rId2" cstate="print"/>
          <a:srcRect t="58242"/>
          <a:stretch/>
        </p:blipFill>
        <p:spPr bwMode="auto">
          <a:xfrm>
            <a:off x="0" y="3028950"/>
            <a:ext cx="9144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 userDrawn="1"/>
        </p:nvSpPr>
        <p:spPr>
          <a:xfrm rot="21280201">
            <a:off x="869946" y="3647261"/>
            <a:ext cx="5152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>
                <a:solidFill>
                  <a:srgbClr val="FFFF00"/>
                </a:solidFill>
              </a:rPr>
              <a:t>Q&amp;A / Discussion</a:t>
            </a:r>
          </a:p>
        </p:txBody>
      </p:sp>
      <p:pic>
        <p:nvPicPr>
          <p:cNvPr id="5" name="Picture 4" descr="bg_title.jpg">
            <a:extLst>
              <a:ext uri="{FF2B5EF4-FFF2-40B4-BE49-F238E27FC236}">
                <a16:creationId xmlns:a16="http://schemas.microsoft.com/office/drawing/2014/main" xmlns="" id="{066A85ED-D912-544E-AB03-390DC1430C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/>
          <a:srcRect b="43132"/>
          <a:stretch/>
        </p:blipFill>
        <p:spPr bwMode="auto">
          <a:xfrm>
            <a:off x="1060174" y="0"/>
            <a:ext cx="7023652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19131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8700" y="0"/>
            <a:ext cx="84153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ZoneTexte 11"/>
          <p:cNvSpPr txBox="1"/>
          <p:nvPr userDrawn="1"/>
        </p:nvSpPr>
        <p:spPr>
          <a:xfrm>
            <a:off x="5710474" y="4853734"/>
            <a:ext cx="3898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F1E807A1-1B26-4427-B144-D3AA17575746}" type="slidenum">
              <a:rPr lang="en-US" sz="1350" b="0" noProof="0" smtClean="0">
                <a:solidFill>
                  <a:srgbClr val="0070C0"/>
                </a:solidFill>
              </a:rPr>
              <a:pPr/>
              <a:t>‹#›</a:t>
            </a:fld>
            <a:endParaRPr lang="en-US" sz="1350" b="0" noProof="0" dirty="0">
              <a:solidFill>
                <a:srgbClr val="0070C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71A38C80-B6EE-3B4D-A8B0-18CE06D30B7B}"/>
              </a:ext>
            </a:extLst>
          </p:cNvPr>
          <p:cNvGrpSpPr/>
          <p:nvPr userDrawn="1"/>
        </p:nvGrpSpPr>
        <p:grpSpPr>
          <a:xfrm>
            <a:off x="0" y="1"/>
            <a:ext cx="728700" cy="735546"/>
            <a:chOff x="881844" y="971550"/>
            <a:chExt cx="971600" cy="980728"/>
          </a:xfrm>
        </p:grpSpPr>
        <p:sp>
          <p:nvSpPr>
            <p:cNvPr id="13" name="Titre 1">
              <a:extLst>
                <a:ext uri="{FF2B5EF4-FFF2-40B4-BE49-F238E27FC236}">
                  <a16:creationId xmlns:a16="http://schemas.microsoft.com/office/drawing/2014/main" xmlns="" id="{CA962DD0-F835-3D40-A26C-5CED86B525BD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81844" y="971550"/>
              <a:ext cx="971600" cy="980728"/>
            </a:xfrm>
            <a:prstGeom prst="rect">
              <a:avLst/>
            </a:prstGeom>
            <a:gradFill flip="none" rotWithShape="1">
              <a:gsLst>
                <a:gs pos="3000">
                  <a:schemeClr val="bg1"/>
                </a:gs>
                <a:gs pos="100000">
                  <a:srgbClr val="005DA2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3200" b="1" noProof="0" dirty="0">
                <a:solidFill>
                  <a:schemeClr val="bg1"/>
                </a:solidFill>
              </a:endParaRPr>
            </a:p>
          </p:txBody>
        </p:sp>
        <p:pic>
          <p:nvPicPr>
            <p:cNvPr id="14" name="Picture 3" descr="C:\Users\utilisateur\Pictures\SISO.png">
              <a:extLst>
                <a:ext uri="{FF2B5EF4-FFF2-40B4-BE49-F238E27FC236}">
                  <a16:creationId xmlns:a16="http://schemas.microsoft.com/office/drawing/2014/main" xmlns="" id="{2F1126CF-D424-B741-A8F7-2B25EC2662E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1060190"/>
              <a:ext cx="792088" cy="80344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tangle 10"/>
          <p:cNvSpPr/>
          <p:nvPr userDrawn="1"/>
        </p:nvSpPr>
        <p:spPr>
          <a:xfrm>
            <a:off x="0" y="4840969"/>
            <a:ext cx="9144000" cy="302531"/>
          </a:xfrm>
          <a:prstGeom prst="rect">
            <a:avLst/>
          </a:prstGeom>
          <a:solidFill>
            <a:srgbClr val="A3D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50" b="1" noProof="0" dirty="0">
                <a:solidFill>
                  <a:srgbClr val="0070C0"/>
                </a:solidFill>
              </a:rPr>
              <a:t>2022 Simulation Innovation Workshop (SIW)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xmlns="" id="{95820608-A8C0-2142-A329-687B83C3686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382000" y="4877934"/>
            <a:ext cx="6720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2" r:id="rId2"/>
    <p:sldLayoutId id="2147483653" r:id="rId3"/>
    <p:sldLayoutId id="2147483654" r:id="rId4"/>
    <p:sldLayoutId id="2147483656" r:id="rId5"/>
    <p:sldLayoutId id="2147483658" r:id="rId6"/>
    <p:sldLayoutId id="2147483657" r:id="rId7"/>
  </p:sldLayoutIdLst>
  <p:hf hdr="0" dt="0"/>
  <p:txStyles>
    <p:titleStyle>
      <a:lvl1pPr algn="ctr" defTabSz="685800" rtl="0" eaLnBrk="1" latinLnBrk="0" hangingPunct="1"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Times New Roman" pitchFamily="18" charset="0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Tx/>
        <a:buNone/>
        <a:defRPr sz="2400" kern="1200">
          <a:solidFill>
            <a:schemeClr val="tx1"/>
          </a:solidFill>
          <a:latin typeface="+mj-lt"/>
          <a:ea typeface="+mn-ea"/>
          <a:cs typeface="Times New Roman" pitchFamily="18" charset="0"/>
        </a:defRPr>
      </a:lvl1pPr>
      <a:lvl2pPr marL="557213" indent="-214313" algn="l" defTabSz="685800" rtl="0" eaLnBrk="1" latinLnBrk="0" hangingPunct="1">
        <a:spcBef>
          <a:spcPct val="20000"/>
        </a:spcBef>
        <a:buFontTx/>
        <a:buNone/>
        <a:defRPr sz="21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857250" indent="-171450" algn="l" defTabSz="685800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200150" indent="-171450" algn="l" defTabSz="685800" rtl="0" eaLnBrk="1" latinLnBrk="0" hangingPunct="1">
        <a:spcBef>
          <a:spcPct val="20000"/>
        </a:spcBef>
        <a:buFontTx/>
        <a:buNone/>
        <a:defRPr sz="15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1543050" indent="-171450" algn="l" defTabSz="685800" rtl="0" eaLnBrk="1" latinLnBrk="0" hangingPunct="1">
        <a:spcBef>
          <a:spcPct val="20000"/>
        </a:spcBef>
        <a:buFontTx/>
        <a:buNone/>
        <a:defRPr sz="15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ous-titre 31"/>
          <p:cNvSpPr>
            <a:spLocks noGrp="1"/>
          </p:cNvSpPr>
          <p:nvPr>
            <p:ph type="subTitle" idx="1"/>
          </p:nvPr>
        </p:nvSpPr>
        <p:spPr>
          <a:xfrm>
            <a:off x="3276600" y="3105619"/>
            <a:ext cx="2816797" cy="3693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2022-SIW-Presentation-003</a:t>
            </a:r>
            <a:endParaRPr lang="en-US" dirty="0"/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0" y="1581150"/>
            <a:ext cx="9144000" cy="15240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Stemming Migrations from Engineering to Liberal Arts: </a:t>
            </a:r>
            <a:br>
              <a:rPr lang="en-US" dirty="0" smtClean="0"/>
            </a:br>
            <a:r>
              <a:rPr lang="en-US" dirty="0" smtClean="0"/>
              <a:t>Enhanced Computer-Generated Mentor Standards</a:t>
            </a:r>
            <a:endParaRPr lang="en-US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Dan M. Davis, Catholic Polytechnic University </a:t>
            </a:r>
            <a:br>
              <a:rPr lang="en-US" dirty="0" smtClean="0"/>
            </a:br>
            <a:r>
              <a:rPr lang="en-US" dirty="0" smtClean="0"/>
              <a:t>and University of Southern California, United States</a:t>
            </a:r>
            <a:endParaRPr lang="en-US" dirty="0"/>
          </a:p>
        </p:txBody>
      </p:sp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09108" y="3529013"/>
            <a:ext cx="1145783" cy="1176337"/>
          </a:xfrm>
          <a:prstGeom prst="rect">
            <a:avLst/>
          </a:prstGeom>
        </p:spPr>
      </p:pic>
      <p:pic>
        <p:nvPicPr>
          <p:cNvPr id="7" name="Picture 6" descr="CPU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3529013"/>
            <a:ext cx="1257137" cy="1248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67761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0" tIns="45720" rIns="91440" bIns="45720" rtlCol="0" anchor="ctr">
            <a:no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672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based on “Double List”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Item level 2-1</a:t>
            </a:r>
          </a:p>
          <a:p>
            <a:pPr lvl="1"/>
            <a:r>
              <a:rPr lang="en-US" dirty="0"/>
              <a:t>Item level 2-2</a:t>
            </a:r>
          </a:p>
          <a:p>
            <a:pPr lvl="2"/>
            <a:r>
              <a:rPr lang="en-US" dirty="0"/>
              <a:t>Item level 2-3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US" dirty="0"/>
              <a:t>Item level 1-1</a:t>
            </a:r>
          </a:p>
          <a:p>
            <a:pPr lvl="1"/>
            <a:r>
              <a:rPr lang="en-US" dirty="0"/>
              <a:t>Item level 1-2</a:t>
            </a:r>
          </a:p>
          <a:p>
            <a:pPr lvl="2"/>
            <a:r>
              <a:rPr lang="en-US" dirty="0"/>
              <a:t>Item level 1-3</a:t>
            </a:r>
          </a:p>
        </p:txBody>
      </p:sp>
    </p:spTree>
    <p:extLst>
      <p:ext uri="{BB962C8B-B14F-4D97-AF65-F5344CB8AC3E}">
        <p14:creationId xmlns:p14="http://schemas.microsoft.com/office/powerpoint/2010/main" xmlns="" val="1810985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based on “Title only”</a:t>
            </a:r>
          </a:p>
        </p:txBody>
      </p:sp>
    </p:spTree>
    <p:extLst>
      <p:ext uri="{BB962C8B-B14F-4D97-AF65-F5344CB8AC3E}">
        <p14:creationId xmlns:p14="http://schemas.microsoft.com/office/powerpoint/2010/main" xmlns="" val="3205871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 of the presentation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Title of the section</a:t>
            </a:r>
          </a:p>
        </p:txBody>
      </p:sp>
    </p:spTree>
    <p:extLst>
      <p:ext uri="{BB962C8B-B14F-4D97-AF65-F5344CB8AC3E}">
        <p14:creationId xmlns:p14="http://schemas.microsoft.com/office/powerpoint/2010/main" xmlns="" val="3823231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632480" y="2421709"/>
            <a:ext cx="187904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(Slide based on “Blank”)</a:t>
            </a:r>
          </a:p>
        </p:txBody>
      </p:sp>
    </p:spTree>
    <p:extLst>
      <p:ext uri="{BB962C8B-B14F-4D97-AF65-F5344CB8AC3E}">
        <p14:creationId xmlns:p14="http://schemas.microsoft.com/office/powerpoint/2010/main" xmlns="" val="1242697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00016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909</TotalTime>
  <Words>65</Words>
  <Application>Microsoft Office PowerPoint</Application>
  <PresentationFormat>On-screen Show (16:9)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Stemming Migrations from Engineering to Liberal Arts:  Enhanced Computer-Generated Mentor Standards</vt:lpstr>
      <vt:lpstr>Introduction</vt:lpstr>
      <vt:lpstr>Slide based on “Double List”</vt:lpstr>
      <vt:lpstr>Slide based on “Title only”</vt:lpstr>
      <vt:lpstr>Title of the presentation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jlaudone</dc:creator>
  <cp:lastModifiedBy>DMD</cp:lastModifiedBy>
  <cp:revision>74</cp:revision>
  <dcterms:created xsi:type="dcterms:W3CDTF">2010-03-08T13:56:26Z</dcterms:created>
  <dcterms:modified xsi:type="dcterms:W3CDTF">2022-01-28T17:22:13Z</dcterms:modified>
</cp:coreProperties>
</file>