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3B689-C861-4770-8AC2-B953109E0CF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5AD3D-2D70-4D94-8EBF-D75987FC5A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USC/ISI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DMD</dc:creator>
  <cp:lastModifiedBy>DMD</cp:lastModifiedBy>
  <cp:revision>1</cp:revision>
  <dcterms:created xsi:type="dcterms:W3CDTF">2022-01-28T00:20:40Z</dcterms:created>
  <dcterms:modified xsi:type="dcterms:W3CDTF">2022-01-28T00:21:45Z</dcterms:modified>
</cp:coreProperties>
</file>