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Default Extension="gif" ContentType="image/gif"/>
  <Override PartName="/ppt/changesInfos/changesInfo1.xml" ContentType="application/vnd.ms-powerpoint.changesinfo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260" r:id="rId2"/>
    <p:sldId id="262" r:id="rId3"/>
    <p:sldId id="264" r:id="rId4"/>
    <p:sldId id="265" r:id="rId5"/>
    <p:sldId id="266" r:id="rId6"/>
    <p:sldId id="267" r:id="rId7"/>
    <p:sldId id="268" r:id="rId8"/>
    <p:sldId id="269" r:id="rId9"/>
    <p:sldId id="270" r:id="rId10"/>
    <p:sldId id="271" r:id="rId11"/>
    <p:sldId id="272" r:id="rId12"/>
    <p:sldId id="273" r:id="rId13"/>
    <p:sldId id="274" r:id="rId14"/>
    <p:sldId id="275" r:id="rId15"/>
    <p:sldId id="261" r:id="rId16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1620" userDrawn="1">
          <p15:clr>
            <a:srgbClr val="A4A3A4"/>
          </p15:clr>
        </p15:guide>
        <p15:guide id="2" pos="28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5DA2"/>
    <a:srgbClr val="000099"/>
    <a:srgbClr val="7ABC32"/>
    <a:srgbClr val="333399"/>
    <a:srgbClr val="3333CC"/>
    <a:srgbClr val="0000FF"/>
    <a:srgbClr val="6600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666EAE2-9E1C-46EF-960F-2C1FC1902F19}" v="1" dt="2021-12-14T23:28:49.456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361" autoAdjust="0"/>
    <p:restoredTop sz="95646" autoAdjust="0"/>
  </p:normalViewPr>
  <p:slideViewPr>
    <p:cSldViewPr snapToGrid="0" snapToObjects="1">
      <p:cViewPr varScale="1">
        <p:scale>
          <a:sx n="129" d="100"/>
          <a:sy n="129" d="100"/>
        </p:scale>
        <p:origin x="-534" y="-84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microsoft.com/office/2016/11/relationships/changesInfo" Target="changesInfos/changesInfo1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Patrick Rowe" userId="a7e66bb7359ceccd" providerId="LiveId" clId="{C666EAE2-9E1C-46EF-960F-2C1FC1902F19}"/>
    <pc:docChg chg="undo custSel modSld modMainMaster">
      <pc:chgData name="Patrick Rowe" userId="a7e66bb7359ceccd" providerId="LiveId" clId="{C666EAE2-9E1C-46EF-960F-2C1FC1902F19}" dt="2021-12-14T23:29:49.682" v="73" actId="20577"/>
      <pc:docMkLst>
        <pc:docMk/>
      </pc:docMkLst>
      <pc:sldChg chg="modSp mod">
        <pc:chgData name="Patrick Rowe" userId="a7e66bb7359ceccd" providerId="LiveId" clId="{C666EAE2-9E1C-46EF-960F-2C1FC1902F19}" dt="2021-12-14T23:29:49.682" v="73" actId="20577"/>
        <pc:sldMkLst>
          <pc:docMk/>
          <pc:sldMk cId="3567761503" sldId="260"/>
        </pc:sldMkLst>
        <pc:spChg chg="mod">
          <ac:chgData name="Patrick Rowe" userId="a7e66bb7359ceccd" providerId="LiveId" clId="{C666EAE2-9E1C-46EF-960F-2C1FC1902F19}" dt="2021-12-14T23:29:49.682" v="73" actId="20577"/>
          <ac:spMkLst>
            <pc:docMk/>
            <pc:sldMk cId="3567761503" sldId="260"/>
            <ac:spMk id="32" creationId="{00000000-0000-0000-0000-000000000000}"/>
          </ac:spMkLst>
        </pc:spChg>
      </pc:sldChg>
      <pc:sldMasterChg chg="modSp mod modSldLayout">
        <pc:chgData name="Patrick Rowe" userId="a7e66bb7359ceccd" providerId="LiveId" clId="{C666EAE2-9E1C-46EF-960F-2C1FC1902F19}" dt="2021-12-14T23:29:09.205" v="71" actId="20577"/>
        <pc:sldMasterMkLst>
          <pc:docMk/>
          <pc:sldMasterMk cId="0" sldId="2147483648"/>
        </pc:sldMasterMkLst>
        <pc:spChg chg="mod">
          <ac:chgData name="Patrick Rowe" userId="a7e66bb7359ceccd" providerId="LiveId" clId="{C666EAE2-9E1C-46EF-960F-2C1FC1902F19}" dt="2021-12-14T23:29:01.261" v="63" actId="20577"/>
          <ac:spMkLst>
            <pc:docMk/>
            <pc:sldMasterMk cId="0" sldId="2147483648"/>
            <ac:spMk id="11" creationId="{00000000-0000-0000-0000-000000000000}"/>
          </ac:spMkLst>
        </pc:spChg>
        <pc:sldLayoutChg chg="modSp mod">
          <pc:chgData name="Patrick Rowe" userId="a7e66bb7359ceccd" providerId="LiveId" clId="{C666EAE2-9E1C-46EF-960F-2C1FC1902F19}" dt="2021-12-14T23:29:09.205" v="71" actId="20577"/>
          <pc:sldLayoutMkLst>
            <pc:docMk/>
            <pc:sldMasterMk cId="0" sldId="2147483648"/>
            <pc:sldLayoutMk cId="293559987" sldId="2147483655"/>
          </pc:sldLayoutMkLst>
          <pc:spChg chg="mod">
            <ac:chgData name="Patrick Rowe" userId="a7e66bb7359ceccd" providerId="LiveId" clId="{C666EAE2-9E1C-46EF-960F-2C1FC1902F19}" dt="2021-12-14T23:28:49.456" v="55" actId="20577"/>
            <ac:spMkLst>
              <pc:docMk/>
              <pc:sldMasterMk cId="0" sldId="2147483648"/>
              <pc:sldLayoutMk cId="293559987" sldId="2147483655"/>
              <ac:spMk id="6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9:09.205" v="71" actId="20577"/>
            <ac:spMkLst>
              <pc:docMk/>
              <pc:sldMasterMk cId="0" sldId="2147483648"/>
              <pc:sldLayoutMk cId="293559987" sldId="2147483655"/>
              <ac:spMk id="10" creationId="{00000000-0000-0000-0000-000000000000}"/>
            </ac:spMkLst>
          </pc:spChg>
          <pc:spChg chg="mod">
            <ac:chgData name="Patrick Rowe" userId="a7e66bb7359ceccd" providerId="LiveId" clId="{C666EAE2-9E1C-46EF-960F-2C1FC1902F19}" dt="2021-12-14T23:26:36.941" v="7" actId="20577"/>
            <ac:spMkLst>
              <pc:docMk/>
              <pc:sldMasterMk cId="0" sldId="2147483648"/>
              <pc:sldLayoutMk cId="293559987" sldId="2147483655"/>
              <ac:spMk id="11" creationId="{00000000-0000-0000-0000-000000000000}"/>
            </ac:spMkLst>
          </pc:spChg>
        </pc:sldLayoutChg>
        <pc:sldLayoutChg chg="modSp mod">
          <pc:chgData name="Patrick Rowe" userId="a7e66bb7359ceccd" providerId="LiveId" clId="{C666EAE2-9E1C-46EF-960F-2C1FC1902F19}" dt="2021-12-14T23:28:10.256" v="53" actId="1037"/>
          <pc:sldLayoutMkLst>
            <pc:docMk/>
            <pc:sldMasterMk cId="0" sldId="2147483648"/>
            <pc:sldLayoutMk cId="1919131262" sldId="2147483657"/>
          </pc:sldLayoutMkLst>
          <pc:spChg chg="mod">
            <ac:chgData name="Patrick Rowe" userId="a7e66bb7359ceccd" providerId="LiveId" clId="{C666EAE2-9E1C-46EF-960F-2C1FC1902F19}" dt="2021-12-14T23:28:10.256" v="53" actId="1037"/>
            <ac:spMkLst>
              <pc:docMk/>
              <pc:sldMasterMk cId="0" sldId="2147483648"/>
              <pc:sldLayoutMk cId="1919131262" sldId="2147483657"/>
              <ac:spMk id="4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3A1F204-0010-4BCC-AF04-23E6E3D45BFE}" type="datetimeFigureOut">
              <a:rPr lang="en-US" smtClean="0"/>
              <a:pPr/>
              <a:t>1/28/2022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7400413-910E-41A9-B6A3-65404A7F32CE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38782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gif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7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825612" y="3290285"/>
            <a:ext cx="5492786" cy="369332"/>
          </a:xfrm>
          <a:prstGeom prst="rect">
            <a:avLst/>
          </a:prstGeom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b="1" i="1" dirty="0">
                <a:solidFill>
                  <a:srgbClr val="0070C0"/>
                </a:solidFill>
                <a:latin typeface="+mn-lt"/>
                <a:cs typeface="+mn-cs"/>
              </a:defRPr>
            </a:lvl1pPr>
          </a:lstStyle>
          <a:p>
            <a:pPr marL="0" lvl="0" indent="0" algn="ctr">
              <a:buFont typeface="Arial" pitchFamily="34" charset="0"/>
            </a:pPr>
            <a:r>
              <a:rPr lang="en-US" noProof="0" dirty="0"/>
              <a:t>Click to edit the reference (2022-SIW-Presentation-xxx)</a:t>
            </a:r>
          </a:p>
        </p:txBody>
      </p:sp>
      <p:sp>
        <p:nvSpPr>
          <p:cNvPr id="10" name="Rectangle 9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sp>
        <p:nvSpPr>
          <p:cNvPr id="11" name="Rectangle 10"/>
          <p:cNvSpPr/>
          <p:nvPr userDrawn="1"/>
        </p:nvSpPr>
        <p:spPr>
          <a:xfrm>
            <a:off x="3927724" y="4840969"/>
            <a:ext cx="5216276" cy="30253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lang="en-US" sz="1350" b="1" i="1" noProof="0" dirty="0">
                <a:solidFill>
                  <a:srgbClr val="0070C0"/>
                </a:solidFill>
              </a:rPr>
              <a:t>7-11 February 2022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1581150"/>
            <a:ext cx="8172400" cy="1524001"/>
          </a:xfrm>
          <a:noFill/>
        </p:spPr>
        <p:txBody>
          <a:bodyPr vert="horz" lIns="91440" tIns="45720" rIns="91440" bIns="45720" rtlCol="0" anchor="b" anchorCtr="1">
            <a:normAutofit/>
          </a:bodyPr>
          <a:lstStyle>
            <a:lvl1pPr algn="ctr">
              <a:defRPr lang="fr-FR" sz="3300">
                <a:solidFill>
                  <a:srgbClr val="0070C0"/>
                </a:solidFill>
                <a:cs typeface="+mj-cs"/>
              </a:defRPr>
            </a:lvl1pPr>
          </a:lstStyle>
          <a:p>
            <a:pPr lvl="0"/>
            <a:r>
              <a:rPr lang="en-US" noProof="0" dirty="0"/>
              <a:t>Click to edit the title</a:t>
            </a:r>
          </a:p>
        </p:txBody>
      </p:sp>
      <p:sp>
        <p:nvSpPr>
          <p:cNvPr id="19" name="Espace réservé du texte 18"/>
          <p:cNvSpPr>
            <a:spLocks noGrp="1"/>
          </p:cNvSpPr>
          <p:nvPr>
            <p:ph type="body" sz="quarter" idx="10" hasCustomPrompt="1"/>
          </p:nvPr>
        </p:nvSpPr>
        <p:spPr>
          <a:xfrm>
            <a:off x="762000" y="3844751"/>
            <a:ext cx="7620000" cy="860599"/>
          </a:xfrm>
          <a:prstGeom prst="rect">
            <a:avLst/>
          </a:prstGeom>
        </p:spPr>
        <p:txBody>
          <a:bodyPr vert="horz" lIns="91440" tIns="45720" rIns="91440" bIns="45720" rtlCol="0">
            <a:normAutofit fontScale="70000" lnSpcReduction="20000"/>
          </a:bodyPr>
          <a:lstStyle>
            <a:lvl1pPr marL="0" marR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 lang="fr-FR" sz="1800" b="1" i="1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cs typeface="+mn-cs"/>
              </a:defRPr>
            </a:lvl1pPr>
            <a:lvl2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2pPr>
            <a:lvl3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3pPr>
            <a:lvl4pPr>
              <a:defRPr lang="fr-FR" smtClean="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4pPr>
            <a:lvl5pPr>
              <a:defRPr lang="fr-FR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5pPr>
          </a:lstStyle>
          <a:p>
            <a:pPr marL="0" marR="0" lvl="0" indent="0" algn="ctr" defTabSz="6858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lang="en-US" dirty="0"/>
              <a:t>Click to edit the presenter (Presenter, Company, Nation)</a:t>
            </a:r>
          </a:p>
        </p:txBody>
      </p:sp>
      <p:pic>
        <p:nvPicPr>
          <p:cNvPr id="12" name="Picture 1" descr="SISO_Logo_Horizontal-1.jpg">
            <a:extLst>
              <a:ext uri="{FF2B5EF4-FFF2-40B4-BE49-F238E27FC236}">
                <a16:creationId xmlns="" xmlns:a16="http://schemas.microsoft.com/office/drawing/2014/main" id="{DD8A38DC-4E78-1A47-89F9-A8B020CBD7EF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832" y="83718"/>
            <a:ext cx="7260336" cy="1335902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2935599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mp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444796" y="914400"/>
            <a:ext cx="8196263" cy="3714750"/>
          </a:xfrm>
          <a:prstGeom prst="rect">
            <a:avLst/>
          </a:prstGeom>
        </p:spPr>
        <p:txBody>
          <a:bodyPr/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21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8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50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6" name="Picture 5" descr="USCSealTrnsprntBdr copy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17426912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ouble Li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48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sp>
        <p:nvSpPr>
          <p:cNvPr id="6" name="Content Placeholder 2"/>
          <p:cNvSpPr>
            <a:spLocks noGrp="1"/>
          </p:cNvSpPr>
          <p:nvPr>
            <p:ph idx="11"/>
          </p:nvPr>
        </p:nvSpPr>
        <p:spPr>
          <a:xfrm>
            <a:off x="457200" y="914400"/>
            <a:ext cx="3960000" cy="371475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>
              <a:buClr>
                <a:srgbClr val="0070C0"/>
              </a:buClr>
              <a:buFont typeface="Arial" panose="020B0604020202020204" pitchFamily="34" charset="0"/>
              <a:buChar char="•"/>
              <a:defRPr sz="1800" b="1">
                <a:solidFill>
                  <a:srgbClr val="0070C0"/>
                </a:solidFill>
                <a:latin typeface="+mn-lt"/>
              </a:defRPr>
            </a:lvl1pPr>
            <a:lvl2pPr marL="600075" indent="-257175">
              <a:buClr>
                <a:schemeClr val="tx1"/>
              </a:buClr>
              <a:buFont typeface="Wingdings" panose="05000000000000000000" pitchFamily="2" charset="2"/>
              <a:buChar char="§"/>
              <a:defRPr sz="1500">
                <a:solidFill>
                  <a:schemeClr val="tx1"/>
                </a:solidFill>
                <a:latin typeface="+mn-lt"/>
              </a:defRPr>
            </a:lvl2pPr>
            <a:lvl3pPr marL="942975" indent="-257175">
              <a:buClr>
                <a:schemeClr val="tx1"/>
              </a:buClr>
              <a:buFont typeface="Wingdings" panose="05000000000000000000" pitchFamily="2" charset="2"/>
              <a:buChar char="Ø"/>
              <a:defRPr sz="1350" i="1">
                <a:solidFill>
                  <a:schemeClr val="tx1"/>
                </a:solidFill>
                <a:latin typeface="+mn-lt"/>
              </a:defRPr>
            </a:lvl3pPr>
            <a:lvl4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4pPr>
            <a:lvl5pPr>
              <a:buClr>
                <a:schemeClr val="tx1"/>
              </a:buClr>
              <a:defRPr sz="1350">
                <a:solidFill>
                  <a:schemeClr val="tx1"/>
                </a:solidFill>
                <a:latin typeface="Arial Narrow" pitchFamily="34" charset="0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</p:txBody>
      </p:sp>
      <p:pic>
        <p:nvPicPr>
          <p:cNvPr id="5" name="Picture 4" descr="USCSealTrnsprntBdr copy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923527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pic>
        <p:nvPicPr>
          <p:cNvPr id="3" name="Picture 2" descr="USCSealTrnsprntBdr copy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4" name="Picture 3" descr="CPU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33706600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sp>
        <p:nvSpPr>
          <p:cNvPr id="9" name="Titre 2"/>
          <p:cNvSpPr>
            <a:spLocks noGrp="1"/>
          </p:cNvSpPr>
          <p:nvPr>
            <p:ph type="title" hasCustomPrompt="1"/>
          </p:nvPr>
        </p:nvSpPr>
        <p:spPr>
          <a:xfrm>
            <a:off x="485800" y="2832650"/>
            <a:ext cx="3381760" cy="369332"/>
          </a:xfrm>
          <a:noFill/>
        </p:spPr>
        <p:txBody>
          <a:bodyPr vert="horz" wrap="none" lIns="91440" tIns="45720" rIns="91440" bIns="45720" rtlCol="0">
            <a:spAutoFit/>
          </a:bodyPr>
          <a:lstStyle>
            <a:lvl1pPr algn="l">
              <a:defRPr lang="en-US" sz="1800" i="1" noProof="0" dirty="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 marL="0" lvl="0" indent="0">
              <a:spcBef>
                <a:spcPct val="20000"/>
              </a:spcBef>
              <a:buFont typeface="Arial" pitchFamily="34" charset="0"/>
            </a:pPr>
            <a:r>
              <a:rPr lang="en-US" noProof="0" dirty="0"/>
              <a:t>Click to edit the presentation title</a:t>
            </a:r>
          </a:p>
        </p:txBody>
      </p:sp>
      <p:sp>
        <p:nvSpPr>
          <p:cNvPr id="13" name="Espace réservé du texte 12"/>
          <p:cNvSpPr>
            <a:spLocks noGrp="1"/>
          </p:cNvSpPr>
          <p:nvPr>
            <p:ph type="body" sz="quarter" idx="10" hasCustomPrompt="1"/>
          </p:nvPr>
        </p:nvSpPr>
        <p:spPr>
          <a:xfrm>
            <a:off x="485800" y="3314700"/>
            <a:ext cx="8124800" cy="857250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rgbClr val="0070C0"/>
                </a:solidFill>
              </a:defRPr>
            </a:lvl1pPr>
          </a:lstStyle>
          <a:p>
            <a:pPr lvl="0"/>
            <a:r>
              <a:rPr lang="en-US" noProof="0" dirty="0"/>
              <a:t>Click to edit the section title</a:t>
            </a:r>
            <a:endParaRPr lang="fr-FR" dirty="0"/>
          </a:p>
        </p:txBody>
      </p:sp>
      <p:pic>
        <p:nvPicPr>
          <p:cNvPr id="5" name="Picture 4" descr="USCSealTrnsprntBdr copy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6" name="Picture 5" descr="CPU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18257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685800" y="0"/>
            <a:ext cx="84582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1350"/>
          </a:p>
        </p:txBody>
      </p:sp>
      <p:pic>
        <p:nvPicPr>
          <p:cNvPr id="3" name="Picture 2" descr="USCSealTrnsprntBdr copy.gif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4" name="Picture 3" descr="CPU_Logo.png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  <p:extLst>
      <p:ext uri="{BB962C8B-B14F-4D97-AF65-F5344CB8AC3E}">
        <p14:creationId xmlns="" xmlns:p14="http://schemas.microsoft.com/office/powerpoint/2010/main" val="40130361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es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bg_title.jpg"/>
          <p:cNvPicPr>
            <a:picLocks noChangeAspect="1"/>
          </p:cNvPicPr>
          <p:nvPr userDrawn="1"/>
        </p:nvPicPr>
        <p:blipFill rotWithShape="1">
          <a:blip r:embed="rId2" cstate="print"/>
          <a:srcRect t="58242"/>
          <a:stretch/>
        </p:blipFill>
        <p:spPr bwMode="auto">
          <a:xfrm>
            <a:off x="0" y="3028950"/>
            <a:ext cx="9144000" cy="2171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ZoneTexte 3"/>
          <p:cNvSpPr txBox="1"/>
          <p:nvPr userDrawn="1"/>
        </p:nvSpPr>
        <p:spPr>
          <a:xfrm rot="21280201">
            <a:off x="869946" y="3647261"/>
            <a:ext cx="51523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5400" b="1" i="1" dirty="0">
                <a:solidFill>
                  <a:srgbClr val="FFFF00"/>
                </a:solidFill>
              </a:rPr>
              <a:t>Q&amp;A / Discussion</a:t>
            </a:r>
          </a:p>
        </p:txBody>
      </p:sp>
      <p:pic>
        <p:nvPicPr>
          <p:cNvPr id="5" name="Picture 4" descr="bg_title.jpg">
            <a:extLst>
              <a:ext uri="{FF2B5EF4-FFF2-40B4-BE49-F238E27FC236}">
                <a16:creationId xmlns="" xmlns:a16="http://schemas.microsoft.com/office/drawing/2014/main" id="{066A85ED-D912-544E-AB03-390DC1430C74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 cstate="print"/>
          <a:srcRect b="43132"/>
          <a:stretch/>
        </p:blipFill>
        <p:spPr bwMode="auto">
          <a:xfrm>
            <a:off x="1060174" y="0"/>
            <a:ext cx="7023652" cy="302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USCSealTrnsprntBdr copy.gif"/>
          <p:cNvPicPr>
            <a:picLocks noChangeAspect="1"/>
          </p:cNvPicPr>
          <p:nvPr userDrawn="1"/>
        </p:nvPicPr>
        <p:blipFill>
          <a:blip r:embed="rId3" cstate="print"/>
          <a:stretch>
            <a:fillRect/>
          </a:stretch>
        </p:blipFill>
        <p:spPr>
          <a:xfrm>
            <a:off x="174723" y="1576639"/>
            <a:ext cx="1326953" cy="1362338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 userDrawn="1"/>
        </p:nvPicPr>
        <p:blipFill>
          <a:blip r:embed="rId4" cstate="print"/>
          <a:stretch>
            <a:fillRect/>
          </a:stretch>
        </p:blipFill>
        <p:spPr>
          <a:xfrm>
            <a:off x="7464616" y="1472001"/>
            <a:ext cx="1476956" cy="1466976"/>
          </a:xfrm>
          <a:prstGeom prst="rect">
            <a:avLst/>
          </a:prstGeom>
        </p:spPr>
      </p:pic>
      <p:sp>
        <p:nvSpPr>
          <p:cNvPr id="8" name="Rectangle 7"/>
          <p:cNvSpPr/>
          <p:nvPr userDrawn="1"/>
        </p:nvSpPr>
        <p:spPr>
          <a:xfrm>
            <a:off x="7464616" y="0"/>
            <a:ext cx="1679384" cy="122152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9191312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3.gi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8700" y="0"/>
            <a:ext cx="8415300" cy="735546"/>
          </a:xfrm>
          <a:prstGeom prst="rect">
            <a:avLst/>
          </a:prstGeom>
          <a:solidFill>
            <a:srgbClr val="005DA2"/>
          </a:solidFill>
          <a:ln>
            <a:noFill/>
          </a:ln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12" name="ZoneTexte 11"/>
          <p:cNvSpPr txBox="1"/>
          <p:nvPr userDrawn="1"/>
        </p:nvSpPr>
        <p:spPr>
          <a:xfrm>
            <a:off x="5710474" y="4853734"/>
            <a:ext cx="389850" cy="3000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fld id="{F1E807A1-1B26-4427-B144-D3AA17575746}" type="slidenum">
              <a:rPr lang="en-US" sz="1350" b="0" noProof="0" smtClean="0">
                <a:solidFill>
                  <a:srgbClr val="0070C0"/>
                </a:solidFill>
              </a:rPr>
              <a:pPr/>
              <a:t>‹#›</a:t>
            </a:fld>
            <a:endParaRPr lang="en-US" sz="1350" b="0" noProof="0" dirty="0">
              <a:solidFill>
                <a:srgbClr val="0070C0"/>
              </a:solidFill>
            </a:endParaRPr>
          </a:p>
        </p:txBody>
      </p:sp>
      <p:grpSp>
        <p:nvGrpSpPr>
          <p:cNvPr id="3" name="Group 2">
            <a:extLst>
              <a:ext uri="{FF2B5EF4-FFF2-40B4-BE49-F238E27FC236}">
                <a16:creationId xmlns="" xmlns:a16="http://schemas.microsoft.com/office/drawing/2014/main" id="{71A38C80-B6EE-3B4D-A8B0-18CE06D30B7B}"/>
              </a:ext>
            </a:extLst>
          </p:cNvPr>
          <p:cNvGrpSpPr/>
          <p:nvPr userDrawn="1"/>
        </p:nvGrpSpPr>
        <p:grpSpPr>
          <a:xfrm>
            <a:off x="0" y="1"/>
            <a:ext cx="728700" cy="735546"/>
            <a:chOff x="881844" y="971550"/>
            <a:chExt cx="971600" cy="980728"/>
          </a:xfrm>
        </p:grpSpPr>
        <p:sp>
          <p:nvSpPr>
            <p:cNvPr id="13" name="Titre 1">
              <a:extLst>
                <a:ext uri="{FF2B5EF4-FFF2-40B4-BE49-F238E27FC236}">
                  <a16:creationId xmlns="" xmlns:a16="http://schemas.microsoft.com/office/drawing/2014/main" id="{CA962DD0-F835-3D40-A26C-5CED86B525BD}"/>
                </a:ext>
              </a:extLst>
            </p:cNvPr>
            <p:cNvSpPr txBox="1">
              <a:spLocks/>
            </p:cNvSpPr>
            <p:nvPr userDrawn="1"/>
          </p:nvSpPr>
          <p:spPr>
            <a:xfrm>
              <a:off x="881844" y="971550"/>
              <a:ext cx="971600" cy="980728"/>
            </a:xfrm>
            <a:prstGeom prst="rect">
              <a:avLst/>
            </a:prstGeom>
            <a:gradFill flip="none" rotWithShape="1">
              <a:gsLst>
                <a:gs pos="3000">
                  <a:schemeClr val="bg1"/>
                </a:gs>
                <a:gs pos="100000">
                  <a:srgbClr val="005DA2"/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txBody>
            <a:bodyPr vert="horz" lIns="91440" tIns="45720" rIns="91440" bIns="45720" rtlCol="0" anchor="ctr">
              <a:normAutofit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endParaRPr lang="en-US" sz="3200" b="1" noProof="0" dirty="0">
                <a:solidFill>
                  <a:schemeClr val="bg1"/>
                </a:solidFill>
              </a:endParaRPr>
            </a:p>
          </p:txBody>
        </p:sp>
        <p:pic>
          <p:nvPicPr>
            <p:cNvPr id="14" name="Picture 3" descr="C:\Users\utilisateur\Pictures\SISO.png">
              <a:extLst>
                <a:ext uri="{FF2B5EF4-FFF2-40B4-BE49-F238E27FC236}">
                  <a16:creationId xmlns="" xmlns:a16="http://schemas.microsoft.com/office/drawing/2014/main" id="{2F1126CF-D424-B741-A8F7-2B25EC2662E1}"/>
                </a:ext>
              </a:extLst>
            </p:cNvPr>
            <p:cNvPicPr>
              <a:picLocks noChangeAspect="1" noChangeArrowheads="1"/>
            </p:cNvPicPr>
            <p:nvPr userDrawn="1"/>
          </p:nvPicPr>
          <p:blipFill>
            <a:blip r:embed="rId9" cstate="print">
              <a:extLst>
                <a:ext uri="{28A0092B-C50C-407E-A947-70E740481C1C}">
                  <a14:useLocalDpi xmlns=""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971600" y="1060190"/>
              <a:ext cx="792088" cy="803449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 xmlns="">
                  <a:solidFill>
                    <a:srgbClr val="FFFFFF"/>
                  </a:solidFill>
                </a14:hiddenFill>
              </a:ext>
            </a:extLst>
          </p:spPr>
        </p:pic>
      </p:grpSp>
      <p:sp>
        <p:nvSpPr>
          <p:cNvPr id="11" name="Rectangle 10"/>
          <p:cNvSpPr/>
          <p:nvPr userDrawn="1"/>
        </p:nvSpPr>
        <p:spPr>
          <a:xfrm>
            <a:off x="0" y="4840969"/>
            <a:ext cx="9144000" cy="302531"/>
          </a:xfrm>
          <a:prstGeom prst="rect">
            <a:avLst/>
          </a:prstGeom>
          <a:solidFill>
            <a:srgbClr val="A3D8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350" b="1" noProof="0" dirty="0">
                <a:solidFill>
                  <a:srgbClr val="0070C0"/>
                </a:solidFill>
              </a:rPr>
              <a:t>2022 Simulation Innovation Workshop (SIW)</a:t>
            </a:r>
          </a:p>
        </p:txBody>
      </p:sp>
      <p:pic>
        <p:nvPicPr>
          <p:cNvPr id="15" name="Picture 2">
            <a:extLst>
              <a:ext uri="{FF2B5EF4-FFF2-40B4-BE49-F238E27FC236}">
                <a16:creationId xmlns="" xmlns:a16="http://schemas.microsoft.com/office/drawing/2014/main" id="{95820608-A8C0-2142-A329-687B83C3686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382000" y="4877934"/>
            <a:ext cx="672075" cy="228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9" name="Picture 8" descr="USCSealTrnsprntBdr copy.gif"/>
          <p:cNvPicPr>
            <a:picLocks noChangeAspect="1"/>
          </p:cNvPicPr>
          <p:nvPr userDrawn="1"/>
        </p:nvPicPr>
        <p:blipFill>
          <a:blip r:embed="rId11" cstate="print"/>
          <a:stretch>
            <a:fillRect/>
          </a:stretch>
        </p:blipFill>
        <p:spPr>
          <a:xfrm>
            <a:off x="7543801" y="82554"/>
            <a:ext cx="602038" cy="618092"/>
          </a:xfrm>
          <a:prstGeom prst="rect">
            <a:avLst/>
          </a:prstGeom>
        </p:spPr>
      </p:pic>
      <p:pic>
        <p:nvPicPr>
          <p:cNvPr id="10" name="Picture 9" descr="CPU_Logo.png"/>
          <p:cNvPicPr>
            <a:picLocks noChangeAspect="1"/>
          </p:cNvPicPr>
          <p:nvPr userDrawn="1"/>
        </p:nvPicPr>
        <p:blipFill>
          <a:blip r:embed="rId12" cstate="print"/>
          <a:stretch>
            <a:fillRect/>
          </a:stretch>
        </p:blipFill>
        <p:spPr>
          <a:xfrm>
            <a:off x="8271479" y="35080"/>
            <a:ext cx="670094" cy="665566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55" r:id="rId1"/>
    <p:sldLayoutId id="2147483652" r:id="rId2"/>
    <p:sldLayoutId id="2147483653" r:id="rId3"/>
    <p:sldLayoutId id="2147483654" r:id="rId4"/>
    <p:sldLayoutId id="2147483656" r:id="rId5"/>
    <p:sldLayoutId id="2147483658" r:id="rId6"/>
    <p:sldLayoutId id="2147483657" r:id="rId7"/>
  </p:sldLayoutIdLst>
  <p:hf hdr="0" dt="0"/>
  <p:txStyles>
    <p:titleStyle>
      <a:lvl1pPr algn="ctr" defTabSz="685800" rtl="0" eaLnBrk="1" latinLnBrk="0" hangingPunct="1">
        <a:spcBef>
          <a:spcPct val="0"/>
        </a:spcBef>
        <a:buNone/>
        <a:defRPr sz="2400" b="1" kern="1200">
          <a:solidFill>
            <a:schemeClr val="bg1"/>
          </a:solidFill>
          <a:latin typeface="+mj-lt"/>
          <a:ea typeface="+mj-ea"/>
          <a:cs typeface="Times New Roman" pitchFamily="18" charset="0"/>
        </a:defRPr>
      </a:lvl1pPr>
    </p:titleStyle>
    <p:bodyStyle>
      <a:lvl1pPr marL="257175" indent="-257175" algn="l" defTabSz="685800" rtl="0" eaLnBrk="1" latinLnBrk="0" hangingPunct="1">
        <a:spcBef>
          <a:spcPct val="20000"/>
        </a:spcBef>
        <a:buFontTx/>
        <a:buNone/>
        <a:defRPr sz="2400" kern="1200">
          <a:solidFill>
            <a:schemeClr val="tx1"/>
          </a:solidFill>
          <a:latin typeface="+mj-lt"/>
          <a:ea typeface="+mn-ea"/>
          <a:cs typeface="Times New Roman" pitchFamily="18" charset="0"/>
        </a:defRPr>
      </a:lvl1pPr>
      <a:lvl2pPr marL="557213" indent="-214313" algn="l" defTabSz="685800" rtl="0" eaLnBrk="1" latinLnBrk="0" hangingPunct="1">
        <a:spcBef>
          <a:spcPct val="20000"/>
        </a:spcBef>
        <a:buFontTx/>
        <a:buNone/>
        <a:defRPr sz="21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2pPr>
      <a:lvl3pPr marL="857250" indent="-171450" algn="l" defTabSz="685800" rtl="0" eaLnBrk="1" latinLnBrk="0" hangingPunct="1">
        <a:spcBef>
          <a:spcPct val="20000"/>
        </a:spcBef>
        <a:buFontTx/>
        <a:buNone/>
        <a:defRPr sz="18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3pPr>
      <a:lvl4pPr marL="12001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4pPr>
      <a:lvl5pPr marL="1543050" indent="-171450" algn="l" defTabSz="685800" rtl="0" eaLnBrk="1" latinLnBrk="0" hangingPunct="1">
        <a:spcBef>
          <a:spcPct val="20000"/>
        </a:spcBef>
        <a:buFontTx/>
        <a:buNone/>
        <a:defRPr sz="1500" kern="1200">
          <a:solidFill>
            <a:schemeClr val="tx1"/>
          </a:solidFill>
          <a:latin typeface="Times New Roman" pitchFamily="18" charset="0"/>
          <a:ea typeface="+mn-ea"/>
          <a:cs typeface="Times New Roman" pitchFamily="18" charset="0"/>
        </a:defRPr>
      </a:lvl5pPr>
      <a:lvl6pPr marL="18859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ous-titre 31"/>
          <p:cNvSpPr>
            <a:spLocks noGrp="1"/>
          </p:cNvSpPr>
          <p:nvPr>
            <p:ph type="subTitle" idx="1"/>
          </p:nvPr>
        </p:nvSpPr>
        <p:spPr>
          <a:xfrm>
            <a:off x="3276600" y="3105619"/>
            <a:ext cx="2816797" cy="369332"/>
          </a:xfrm>
          <a:prstGeom prst="rect">
            <a:avLst/>
          </a:prstGeom>
        </p:spPr>
        <p:txBody>
          <a:bodyPr/>
          <a:lstStyle/>
          <a:p>
            <a:r>
              <a:rPr lang="en-US" dirty="0" smtClean="0"/>
              <a:t>2022-SIW-Presentation-003</a:t>
            </a:r>
            <a:endParaRPr lang="en-US" dirty="0"/>
          </a:p>
        </p:txBody>
      </p:sp>
      <p:sp>
        <p:nvSpPr>
          <p:cNvPr id="31" name="Titre 30"/>
          <p:cNvSpPr>
            <a:spLocks noGrp="1"/>
          </p:cNvSpPr>
          <p:nvPr>
            <p:ph type="title"/>
          </p:nvPr>
        </p:nvSpPr>
        <p:spPr>
          <a:xfrm>
            <a:off x="0" y="1581150"/>
            <a:ext cx="9144000" cy="1524001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Stemming Migrations from Engineering to Liberal Arts: </a:t>
            </a:r>
            <a:br>
              <a:rPr lang="en-US" dirty="0" smtClean="0"/>
            </a:br>
            <a:r>
              <a:rPr lang="en-US" dirty="0" smtClean="0"/>
              <a:t>Enhanced Computer-Generated Mentor Standards</a:t>
            </a:r>
            <a:endParaRPr lang="en-US" dirty="0"/>
          </a:p>
        </p:txBody>
      </p:sp>
      <p:sp>
        <p:nvSpPr>
          <p:cNvPr id="33" name="Espace réservé du texte 32"/>
          <p:cNvSpPr>
            <a:spLocks noGrp="1"/>
          </p:cNvSpPr>
          <p:nvPr>
            <p:ph type="body" sz="quarter" idx="10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 smtClean="0"/>
              <a:t>Dan M. Davis, Catholic Polytechnic University </a:t>
            </a:r>
            <a:br>
              <a:rPr lang="en-US" dirty="0" smtClean="0"/>
            </a:br>
            <a:r>
              <a:rPr lang="en-US" dirty="0" smtClean="0"/>
              <a:t>and University of Southern California, United States</a:t>
            </a:r>
            <a:endParaRPr lang="en-US" dirty="0"/>
          </a:p>
        </p:txBody>
      </p:sp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09108" y="3529013"/>
            <a:ext cx="1145783" cy="1176337"/>
          </a:xfrm>
          <a:prstGeom prst="rect">
            <a:avLst/>
          </a:prstGeom>
        </p:spPr>
      </p:pic>
      <p:pic>
        <p:nvPicPr>
          <p:cNvPr id="7" name="Picture 6" descr="CPU_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57200" y="3529013"/>
            <a:ext cx="1257137" cy="1248644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7986084" y="7374"/>
            <a:ext cx="1145783" cy="759542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6776150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="" xmlns:p14="http://schemas.microsoft.com/office/powerpoint/2010/main" val="1000016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Transparent Background for CPU</a:t>
            </a:r>
            <a:endParaRPr lang="en-US" dirty="0"/>
          </a:p>
        </p:txBody>
      </p:sp>
      <p:pic>
        <p:nvPicPr>
          <p:cNvPr id="4" name="Content Placeholder 3" descr="CPU_Logo.pn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8376818" y="46572"/>
            <a:ext cx="656570" cy="652134"/>
          </a:xfrm>
        </p:spPr>
      </p:pic>
      <p:pic>
        <p:nvPicPr>
          <p:cNvPr id="5" name="Picture 4" descr="USCSealTrnsprntBdr copy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7585740" y="68694"/>
            <a:ext cx="611937" cy="628255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Apex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980</TotalTime>
  <Words>69</Words>
  <Application>Microsoft Office PowerPoint</Application>
  <PresentationFormat>On-screen Show (16:9)</PresentationFormat>
  <Paragraphs>16</Paragraphs>
  <Slides>15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6" baseType="lpstr">
      <vt:lpstr>Office Theme</vt:lpstr>
      <vt:lpstr>Stemming Migrations from Engineering to Liberal Arts:  Enhanced Computer-Generated Mentor Standards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Transparent Background for CPU</vt:lpstr>
      <vt:lpstr>Slide 15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jlaudone</dc:creator>
  <cp:lastModifiedBy>DMD</cp:lastModifiedBy>
  <cp:revision>81</cp:revision>
  <dcterms:created xsi:type="dcterms:W3CDTF">2010-03-08T13:56:26Z</dcterms:created>
  <dcterms:modified xsi:type="dcterms:W3CDTF">2022-01-28T23:55:15Z</dcterms:modified>
</cp:coreProperties>
</file>