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gif" ContentType="image/gif"/>
  <Override PartName="/ppt/changesInfos/changesInfo1.xml" ContentType="application/vnd.ms-powerpoint.changesinfo+xml"/>
  <Override PartName="/ppt/slides/slide7.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0" r:id="rId2"/>
    <p:sldId id="256" r:id="rId3"/>
    <p:sldId id="259" r:id="rId4"/>
    <p:sldId id="258" r:id="rId5"/>
    <p:sldId id="262" r:id="rId6"/>
    <p:sldId id="257" r:id="rId7"/>
    <p:sldId id="261"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5DA2"/>
    <a:srgbClr val="000099"/>
    <a:srgbClr val="7ABC32"/>
    <a:srgbClr val="333399"/>
    <a:srgbClr val="3333CC"/>
    <a:srgbClr val="0000FF"/>
    <a:srgbClr val="66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362C80-C2A0-43A2-837F-7E28B066C4DD}" v="1" dt="2022-11-16T17:31:11.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361" autoAdjust="0"/>
    <p:restoredTop sz="95646" autoAdjust="0"/>
  </p:normalViewPr>
  <p:slideViewPr>
    <p:cSldViewPr snapToObjects="1">
      <p:cViewPr varScale="1">
        <p:scale>
          <a:sx n="141" d="100"/>
          <a:sy n="141" d="100"/>
        </p:scale>
        <p:origin x="-294"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Rowe" userId="a7e66bb7359ceccd" providerId="LiveId" clId="{DA362C80-C2A0-43A2-837F-7E28B066C4DD}"/>
    <pc:docChg chg="modSld modMainMaster">
      <pc:chgData name="Patrick Rowe" userId="a7e66bb7359ceccd" providerId="LiveId" clId="{DA362C80-C2A0-43A2-837F-7E28B066C4DD}" dt="2022-11-16T17:31:59.917" v="21" actId="20577"/>
      <pc:docMkLst>
        <pc:docMk/>
      </pc:docMkLst>
      <pc:sldChg chg="modSp mod">
        <pc:chgData name="Patrick Rowe" userId="a7e66bb7359ceccd" providerId="LiveId" clId="{DA362C80-C2A0-43A2-837F-7E28B066C4DD}" dt="2022-11-16T17:30:32.792" v="1" actId="20577"/>
        <pc:sldMkLst>
          <pc:docMk/>
          <pc:sldMk cId="3567761503" sldId="260"/>
        </pc:sldMkLst>
        <pc:spChg chg="mod">
          <ac:chgData name="Patrick Rowe" userId="a7e66bb7359ceccd" providerId="LiveId" clId="{DA362C80-C2A0-43A2-837F-7E28B066C4DD}" dt="2022-11-16T17:30:32.792" v="1" actId="20577"/>
          <ac:spMkLst>
            <pc:docMk/>
            <pc:sldMk cId="3567761503" sldId="260"/>
            <ac:spMk id="32" creationId="{00000000-0000-0000-0000-000000000000}"/>
          </ac:spMkLst>
        </pc:spChg>
      </pc:sldChg>
      <pc:sldMasterChg chg="modSp mod modSldLayout">
        <pc:chgData name="Patrick Rowe" userId="a7e66bb7359ceccd" providerId="LiveId" clId="{DA362C80-C2A0-43A2-837F-7E28B066C4DD}" dt="2022-11-16T17:31:59.917" v="21" actId="20577"/>
        <pc:sldMasterMkLst>
          <pc:docMk/>
          <pc:sldMasterMk cId="0" sldId="2147483648"/>
        </pc:sldMasterMkLst>
        <pc:spChg chg="mod">
          <ac:chgData name="Patrick Rowe" userId="a7e66bb7359ceccd" providerId="LiveId" clId="{DA362C80-C2A0-43A2-837F-7E28B066C4DD}" dt="2022-11-16T17:31:59.917" v="21" actId="20577"/>
          <ac:spMkLst>
            <pc:docMk/>
            <pc:sldMasterMk cId="0" sldId="2147483648"/>
            <ac:spMk id="11" creationId="{00000000-0000-0000-0000-000000000000}"/>
          </ac:spMkLst>
        </pc:spChg>
        <pc:sldLayoutChg chg="modSp mod">
          <pc:chgData name="Patrick Rowe" userId="a7e66bb7359ceccd" providerId="LiveId" clId="{DA362C80-C2A0-43A2-837F-7E28B066C4DD}" dt="2022-11-16T17:31:30.021" v="19" actId="20577"/>
          <pc:sldLayoutMkLst>
            <pc:docMk/>
            <pc:sldMasterMk cId="0" sldId="2147483648"/>
            <pc:sldLayoutMk cId="293559987" sldId="2147483655"/>
          </pc:sldLayoutMkLst>
          <pc:spChg chg="mod">
            <ac:chgData name="Patrick Rowe" userId="a7e66bb7359ceccd" providerId="LiveId" clId="{DA362C80-C2A0-43A2-837F-7E28B066C4DD}" dt="2022-11-16T17:31:11.328" v="3" actId="20577"/>
            <ac:spMkLst>
              <pc:docMk/>
              <pc:sldMasterMk cId="0" sldId="2147483648"/>
              <pc:sldLayoutMk cId="293559987" sldId="2147483655"/>
              <ac:spMk id="6" creationId="{00000000-0000-0000-0000-000000000000}"/>
            </ac:spMkLst>
          </pc:spChg>
          <pc:spChg chg="mod">
            <ac:chgData name="Patrick Rowe" userId="a7e66bb7359ceccd" providerId="LiveId" clId="{DA362C80-C2A0-43A2-837F-7E28B066C4DD}" dt="2022-11-16T17:31:15.649" v="5" actId="20577"/>
            <ac:spMkLst>
              <pc:docMk/>
              <pc:sldMasterMk cId="0" sldId="2147483648"/>
              <pc:sldLayoutMk cId="293559987" sldId="2147483655"/>
              <ac:spMk id="10" creationId="{00000000-0000-0000-0000-000000000000}"/>
            </ac:spMkLst>
          </pc:spChg>
          <pc:spChg chg="mod">
            <ac:chgData name="Patrick Rowe" userId="a7e66bb7359ceccd" providerId="LiveId" clId="{DA362C80-C2A0-43A2-837F-7E28B066C4DD}" dt="2022-11-16T17:31:30.021" v="19" actId="20577"/>
            <ac:spMkLst>
              <pc:docMk/>
              <pc:sldMasterMk cId="0" sldId="2147483648"/>
              <pc:sldLayoutMk cId="293559987" sldId="2147483655"/>
              <ac:spMk id="11"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1F204-0010-4BCC-AF04-23E6E3D45BFE}" type="datetimeFigureOut">
              <a:rPr lang="en-US" smtClean="0"/>
              <a:pPr/>
              <a:t>1/30/2023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400413-910E-41A9-B6A3-65404A7F32CE}" type="slidenum">
              <a:rPr lang="en-US" smtClean="0"/>
              <a:pPr/>
              <a:t>‹#›</a:t>
            </a:fld>
            <a:endParaRPr lang="en-US"/>
          </a:p>
        </p:txBody>
      </p:sp>
    </p:spTree>
    <p:extLst>
      <p:ext uri="{BB962C8B-B14F-4D97-AF65-F5344CB8AC3E}">
        <p14:creationId xmlns:p14="http://schemas.microsoft.com/office/powerpoint/2010/main" xmlns="" val="3238782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6" name="Subtitle 2"/>
          <p:cNvSpPr>
            <a:spLocks noGrp="1"/>
          </p:cNvSpPr>
          <p:nvPr>
            <p:ph type="subTitle" idx="1" hasCustomPrompt="1"/>
          </p:nvPr>
        </p:nvSpPr>
        <p:spPr>
          <a:xfrm>
            <a:off x="3163604" y="3290285"/>
            <a:ext cx="2816797" cy="369332"/>
          </a:xfrm>
          <a:prstGeom prst="rect">
            <a:avLst/>
          </a:prstGeom>
        </p:spPr>
        <p:txBody>
          <a:bodyPr vert="horz" wrap="none" lIns="91440" tIns="45720" rIns="91440" bIns="45720" rtlCol="0">
            <a:spAutoFit/>
          </a:bodyPr>
          <a:lstStyle>
            <a:lvl1pPr algn="l">
              <a:defRPr lang="en-US" sz="1800" b="1" i="1" dirty="0">
                <a:solidFill>
                  <a:srgbClr val="0070C0"/>
                </a:solidFill>
                <a:latin typeface="+mn-lt"/>
                <a:cs typeface="+mn-cs"/>
              </a:defRPr>
            </a:lvl1pPr>
          </a:lstStyle>
          <a:p>
            <a:pPr marL="0" lvl="0" indent="0" algn="ctr">
              <a:buFont typeface="Arial" pitchFamily="34" charset="0"/>
            </a:pPr>
            <a:r>
              <a:rPr lang="en-US" noProof="0" dirty="0" smtClean="0"/>
              <a:t>2023-SIW-Presentation-011</a:t>
            </a:r>
            <a:endParaRPr lang="en-US" noProof="0" dirty="0"/>
          </a:p>
        </p:txBody>
      </p:sp>
      <p:sp>
        <p:nvSpPr>
          <p:cNvPr id="10" name="Rectangle 9"/>
          <p:cNvSpPr/>
          <p:nvPr userDrawn="1"/>
        </p:nvSpPr>
        <p:spPr>
          <a:xfrm>
            <a:off x="0" y="4840969"/>
            <a:ext cx="9144000" cy="302531"/>
          </a:xfrm>
          <a:prstGeom prst="rect">
            <a:avLst/>
          </a:prstGeom>
          <a:solidFill>
            <a:srgbClr val="A3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50" b="1" noProof="0" dirty="0">
                <a:solidFill>
                  <a:srgbClr val="0070C0"/>
                </a:solidFill>
              </a:rPr>
              <a:t>2023 Simulation Innovation Workshop (SIW)</a:t>
            </a:r>
          </a:p>
        </p:txBody>
      </p:sp>
      <p:sp>
        <p:nvSpPr>
          <p:cNvPr id="11" name="Rectangle 10"/>
          <p:cNvSpPr/>
          <p:nvPr userDrawn="1"/>
        </p:nvSpPr>
        <p:spPr>
          <a:xfrm>
            <a:off x="3927724" y="4840969"/>
            <a:ext cx="5216276" cy="3025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350" b="1" i="1" noProof="0" dirty="0">
                <a:solidFill>
                  <a:srgbClr val="0070C0"/>
                </a:solidFill>
              </a:rPr>
              <a:t>February 13-17, 2023</a:t>
            </a:r>
          </a:p>
        </p:txBody>
      </p:sp>
      <p:sp>
        <p:nvSpPr>
          <p:cNvPr id="3" name="Titre 2"/>
          <p:cNvSpPr>
            <a:spLocks noGrp="1"/>
          </p:cNvSpPr>
          <p:nvPr>
            <p:ph type="title" hasCustomPrompt="1"/>
          </p:nvPr>
        </p:nvSpPr>
        <p:spPr>
          <a:xfrm>
            <a:off x="152400" y="1581150"/>
            <a:ext cx="8505800" cy="1524001"/>
          </a:xfrm>
          <a:noFill/>
        </p:spPr>
        <p:txBody>
          <a:bodyPr vert="horz" lIns="91440" tIns="45720" rIns="91440" bIns="45720" rtlCol="0" anchor="b" anchorCtr="1">
            <a:normAutofit/>
          </a:bodyPr>
          <a:lstStyle>
            <a:lvl1pPr algn="ctr">
              <a:defRPr lang="fr-FR" sz="3300">
                <a:solidFill>
                  <a:srgbClr val="0070C0"/>
                </a:solidFill>
                <a:cs typeface="+mj-cs"/>
              </a:defRPr>
            </a:lvl1pPr>
          </a:lstStyle>
          <a:p>
            <a:pPr lvl="0"/>
            <a:r>
              <a:rPr lang="en-US" noProof="0" dirty="0" smtClean="0"/>
              <a:t>Military Writing in Simulations and Operations: </a:t>
            </a:r>
            <a:br>
              <a:rPr lang="en-US" noProof="0" dirty="0" smtClean="0"/>
            </a:br>
            <a:r>
              <a:rPr lang="en-US" noProof="0" dirty="0" smtClean="0"/>
              <a:t>Establishing Metrics and Standards</a:t>
            </a:r>
            <a:endParaRPr lang="en-US" noProof="0" dirty="0"/>
          </a:p>
        </p:txBody>
      </p:sp>
      <p:sp>
        <p:nvSpPr>
          <p:cNvPr id="19" name="Espace réservé du texte 18"/>
          <p:cNvSpPr>
            <a:spLocks noGrp="1"/>
          </p:cNvSpPr>
          <p:nvPr>
            <p:ph type="body" sz="quarter" idx="10" hasCustomPrompt="1"/>
          </p:nvPr>
        </p:nvSpPr>
        <p:spPr>
          <a:xfrm>
            <a:off x="762000" y="3844751"/>
            <a:ext cx="7620000" cy="860599"/>
          </a:xfrm>
          <a:prstGeom prst="rect">
            <a:avLst/>
          </a:prstGeom>
        </p:spPr>
        <p:txBody>
          <a:bodyPr vert="horz" lIns="91440" tIns="45720" rIns="91440" bIns="45720" rtlCol="0">
            <a:normAutofit fontScale="70000" lnSpcReduction="20000"/>
          </a:bodyPr>
          <a:lstStyle>
            <a:lvl1pPr marL="0" marR="0" indent="0" algn="ctr" defTabSz="685800" rtl="0" eaLnBrk="1" fontAlgn="auto" latinLnBrk="0" hangingPunct="1">
              <a:lnSpc>
                <a:spcPct val="100000"/>
              </a:lnSpc>
              <a:spcBef>
                <a:spcPct val="20000"/>
              </a:spcBef>
              <a:spcAft>
                <a:spcPts val="0"/>
              </a:spcAft>
              <a:buClrTx/>
              <a:buSzTx/>
              <a:buFont typeface="Arial" pitchFamily="34" charset="0"/>
              <a:buNone/>
              <a:tabLst/>
              <a:defRPr lang="fr-FR" sz="2300" b="1" i="1" baseline="0">
                <a:solidFill>
                  <a:schemeClr val="tx1">
                    <a:lumMod val="75000"/>
                    <a:lumOff val="25000"/>
                  </a:schemeClr>
                </a:solidFill>
                <a:latin typeface="+mn-lt"/>
                <a:cs typeface="+mn-cs"/>
              </a:defRPr>
            </a:lvl1pPr>
            <a:lvl2pPr>
              <a:defRPr lang="fr-FR" smtClean="0">
                <a:solidFill>
                  <a:schemeClr val="tx1">
                    <a:tint val="75000"/>
                  </a:schemeClr>
                </a:solidFill>
                <a:latin typeface="+mn-lt"/>
                <a:cs typeface="+mn-cs"/>
              </a:defRPr>
            </a:lvl2pPr>
            <a:lvl3pPr>
              <a:defRPr lang="fr-FR" smtClean="0">
                <a:solidFill>
                  <a:schemeClr val="tx1">
                    <a:tint val="75000"/>
                  </a:schemeClr>
                </a:solidFill>
                <a:latin typeface="+mn-lt"/>
                <a:cs typeface="+mn-cs"/>
              </a:defRPr>
            </a:lvl3pPr>
            <a:lvl4pPr>
              <a:defRPr lang="fr-FR" smtClean="0">
                <a:solidFill>
                  <a:schemeClr val="tx1">
                    <a:tint val="75000"/>
                  </a:schemeClr>
                </a:solidFill>
                <a:latin typeface="+mn-lt"/>
                <a:cs typeface="+mn-cs"/>
              </a:defRPr>
            </a:lvl4pPr>
            <a:lvl5pPr>
              <a:defRPr lang="fr-FR">
                <a:solidFill>
                  <a:schemeClr val="tx1">
                    <a:tint val="75000"/>
                  </a:schemeClr>
                </a:solidFill>
                <a:latin typeface="+mn-lt"/>
                <a:cs typeface="+mn-cs"/>
              </a:defRPr>
            </a:lvl5pPr>
          </a:lstStyle>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Dan M. Davis, </a:t>
            </a:r>
            <a:br>
              <a:rPr lang="en-US" dirty="0" smtClean="0"/>
            </a:br>
            <a:r>
              <a:rPr lang="en-US" dirty="0" smtClean="0"/>
              <a:t>Catholic Polytechnic University and University of Southern California, USA</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Co-Authors: Jennifer H. Nolan, Mark C. Davis and Judith L. Jacobus</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endParaRPr lang="en-US" dirty="0"/>
          </a:p>
        </p:txBody>
      </p:sp>
      <p:pic>
        <p:nvPicPr>
          <p:cNvPr id="12" name="Picture 1" descr="SISO_Logo_Horizontal-1.jpg">
            <a:extLst>
              <a:ext uri="{FF2B5EF4-FFF2-40B4-BE49-F238E27FC236}">
                <a16:creationId xmlns:a16="http://schemas.microsoft.com/office/drawing/2014/main" xmlns="" id="{DD8A38DC-4E78-1A47-89F9-A8B020CBD7EF}"/>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941832" y="83718"/>
            <a:ext cx="7260336" cy="1335902"/>
          </a:xfrm>
          <a:prstGeom prst="rect">
            <a:avLst/>
          </a:prstGeom>
        </p:spPr>
      </p:pic>
      <p:pic>
        <p:nvPicPr>
          <p:cNvPr id="8" name="Picture 7" descr="CPU_Logo.png"/>
          <p:cNvPicPr>
            <a:picLocks noChangeAspect="1"/>
          </p:cNvPicPr>
          <p:nvPr userDrawn="1"/>
        </p:nvPicPr>
        <p:blipFill>
          <a:blip r:embed="rId3" cstate="print"/>
          <a:stretch>
            <a:fillRect/>
          </a:stretch>
        </p:blipFill>
        <p:spPr>
          <a:xfrm>
            <a:off x="76201" y="3642379"/>
            <a:ext cx="1143000" cy="1135278"/>
          </a:xfrm>
          <a:prstGeom prst="rect">
            <a:avLst/>
          </a:prstGeom>
        </p:spPr>
      </p:pic>
      <p:pic>
        <p:nvPicPr>
          <p:cNvPr id="13" name="Picture 12" descr="USCSealTrnsprntBdr copy.gif"/>
          <p:cNvPicPr>
            <a:picLocks noChangeAspect="1"/>
          </p:cNvPicPr>
          <p:nvPr userDrawn="1"/>
        </p:nvPicPr>
        <p:blipFill>
          <a:blip r:embed="rId4" cstate="print"/>
          <a:stretch>
            <a:fillRect/>
          </a:stretch>
        </p:blipFill>
        <p:spPr>
          <a:xfrm>
            <a:off x="8001000" y="3638550"/>
            <a:ext cx="1066801" cy="1095249"/>
          </a:xfrm>
          <a:prstGeom prst="rect">
            <a:avLst/>
          </a:prstGeom>
        </p:spPr>
      </p:pic>
    </p:spTree>
    <p:extLst>
      <p:ext uri="{BB962C8B-B14F-4D97-AF65-F5344CB8AC3E}">
        <p14:creationId xmlns:p14="http://schemas.microsoft.com/office/powerpoint/2010/main" xmlns="" val="29355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mp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2"/>
          <p:cNvSpPr>
            <a:spLocks noGrp="1"/>
          </p:cNvSpPr>
          <p:nvPr>
            <p:ph idx="1"/>
          </p:nvPr>
        </p:nvSpPr>
        <p:spPr>
          <a:xfrm>
            <a:off x="444796" y="914400"/>
            <a:ext cx="8196263" cy="3714750"/>
          </a:xfrm>
          <a:prstGeom prst="rect">
            <a:avLst/>
          </a:prstGeom>
        </p:spPr>
        <p:txBody>
          <a:bodyPr/>
          <a:lstStyle>
            <a:lvl1pPr marL="342900" indent="-342900">
              <a:buClr>
                <a:srgbClr val="0070C0"/>
              </a:buClr>
              <a:buFont typeface="Arial" panose="020B0604020202020204" pitchFamily="34" charset="0"/>
              <a:buChar char="•"/>
              <a:defRPr sz="2100" b="1">
                <a:solidFill>
                  <a:srgbClr val="0070C0"/>
                </a:solidFill>
                <a:latin typeface="+mn-lt"/>
              </a:defRPr>
            </a:lvl1pPr>
            <a:lvl2pPr marL="600075" indent="-257175">
              <a:buClr>
                <a:schemeClr val="tx1"/>
              </a:buClr>
              <a:buFont typeface="Wingdings" panose="05000000000000000000" pitchFamily="2" charset="2"/>
              <a:buChar char="§"/>
              <a:defRPr sz="1800">
                <a:solidFill>
                  <a:schemeClr val="tx1"/>
                </a:solidFill>
                <a:latin typeface="+mn-lt"/>
              </a:defRPr>
            </a:lvl2pPr>
            <a:lvl3pPr marL="942975" indent="-257175">
              <a:buClr>
                <a:schemeClr val="tx1"/>
              </a:buClr>
              <a:buFont typeface="Wingdings" panose="05000000000000000000" pitchFamily="2" charset="2"/>
              <a:buChar char="Ø"/>
              <a:defRPr sz="150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xmlns="" val="174269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ub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Content Placeholder 2"/>
          <p:cNvSpPr>
            <a:spLocks noGrp="1"/>
          </p:cNvSpPr>
          <p:nvPr>
            <p:ph idx="10"/>
          </p:nvPr>
        </p:nvSpPr>
        <p:spPr>
          <a:xfrm>
            <a:off x="4648200" y="914400"/>
            <a:ext cx="3960000" cy="3714750"/>
          </a:xfrm>
          <a:prstGeom prst="rect">
            <a:avLst/>
          </a:prstGeom>
        </p:spPr>
        <p:txBody>
          <a:bodyPr>
            <a:normAutofit/>
          </a:bodyPr>
          <a:lstStyle>
            <a:lvl1pPr marL="342900" indent="-342900">
              <a:buClr>
                <a:srgbClr val="0070C0"/>
              </a:buClr>
              <a:buFont typeface="Arial" panose="020B0604020202020204" pitchFamily="34" charset="0"/>
              <a:buChar char="•"/>
              <a:defRPr sz="1800" b="1">
                <a:solidFill>
                  <a:srgbClr val="0070C0"/>
                </a:solidFill>
                <a:latin typeface="+mn-lt"/>
              </a:defRPr>
            </a:lvl1pPr>
            <a:lvl2pPr marL="600075" indent="-257175">
              <a:buClr>
                <a:schemeClr val="tx1"/>
              </a:buClr>
              <a:buFont typeface="Wingdings" panose="05000000000000000000" pitchFamily="2" charset="2"/>
              <a:buChar char="§"/>
              <a:defRPr sz="1500">
                <a:solidFill>
                  <a:schemeClr val="tx1"/>
                </a:solidFill>
                <a:latin typeface="+mn-lt"/>
              </a:defRPr>
            </a:lvl2pPr>
            <a:lvl3pPr marL="942975" indent="-257175">
              <a:buClr>
                <a:schemeClr val="tx1"/>
              </a:buClr>
              <a:buFont typeface="Wingdings" panose="05000000000000000000" pitchFamily="2" charset="2"/>
              <a:buChar char="Ø"/>
              <a:defRPr sz="135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p:cNvSpPr>
            <a:spLocks noGrp="1"/>
          </p:cNvSpPr>
          <p:nvPr>
            <p:ph idx="11"/>
          </p:nvPr>
        </p:nvSpPr>
        <p:spPr>
          <a:xfrm>
            <a:off x="457200" y="914400"/>
            <a:ext cx="3960000" cy="3714750"/>
          </a:xfrm>
          <a:prstGeom prst="rect">
            <a:avLst/>
          </a:prstGeom>
        </p:spPr>
        <p:txBody>
          <a:bodyPr>
            <a:normAutofit/>
          </a:bodyPr>
          <a:lstStyle>
            <a:lvl1pPr marL="342900" indent="-342900">
              <a:buClr>
                <a:srgbClr val="0070C0"/>
              </a:buClr>
              <a:buFont typeface="Arial" panose="020B0604020202020204" pitchFamily="34" charset="0"/>
              <a:buChar char="•"/>
              <a:defRPr sz="1800" b="1">
                <a:solidFill>
                  <a:srgbClr val="0070C0"/>
                </a:solidFill>
                <a:latin typeface="+mn-lt"/>
              </a:defRPr>
            </a:lvl1pPr>
            <a:lvl2pPr marL="600075" indent="-257175">
              <a:buClr>
                <a:schemeClr val="tx1"/>
              </a:buClr>
              <a:buFont typeface="Wingdings" panose="05000000000000000000" pitchFamily="2" charset="2"/>
              <a:buChar char="§"/>
              <a:defRPr sz="1500">
                <a:solidFill>
                  <a:schemeClr val="tx1"/>
                </a:solidFill>
                <a:latin typeface="+mn-lt"/>
              </a:defRPr>
            </a:lvl2pPr>
            <a:lvl3pPr marL="942975" indent="-257175">
              <a:buClr>
                <a:schemeClr val="tx1"/>
              </a:buClr>
              <a:buFont typeface="Wingdings" panose="05000000000000000000" pitchFamily="2" charset="2"/>
              <a:buChar char="Ø"/>
              <a:defRPr sz="135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xmlns="" val="392352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xmlns="" val="337066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7" name="Rectangle 6"/>
          <p:cNvSpPr/>
          <p:nvPr userDrawn="1"/>
        </p:nvSpPr>
        <p:spPr>
          <a:xfrm>
            <a:off x="685800" y="0"/>
            <a:ext cx="8458200" cy="735546"/>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9" name="Titre 2"/>
          <p:cNvSpPr>
            <a:spLocks noGrp="1"/>
          </p:cNvSpPr>
          <p:nvPr>
            <p:ph type="title" hasCustomPrompt="1"/>
          </p:nvPr>
        </p:nvSpPr>
        <p:spPr>
          <a:xfrm>
            <a:off x="485800" y="2832650"/>
            <a:ext cx="3381760" cy="369332"/>
          </a:xfrm>
          <a:noFill/>
        </p:spPr>
        <p:txBody>
          <a:bodyPr vert="horz" wrap="none" lIns="91440" tIns="45720" rIns="91440" bIns="45720" rtlCol="0">
            <a:spAutoFit/>
          </a:bodyPr>
          <a:lstStyle>
            <a:lvl1pPr algn="l">
              <a:defRPr lang="en-US" sz="1800" i="1" noProof="0" dirty="0">
                <a:solidFill>
                  <a:schemeClr val="tx1">
                    <a:lumMod val="75000"/>
                    <a:lumOff val="25000"/>
                  </a:schemeClr>
                </a:solidFill>
                <a:latin typeface="+mn-lt"/>
                <a:ea typeface="+mn-ea"/>
                <a:cs typeface="+mn-cs"/>
              </a:defRPr>
            </a:lvl1pPr>
          </a:lstStyle>
          <a:p>
            <a:pPr marL="0" lvl="0" indent="0">
              <a:spcBef>
                <a:spcPct val="20000"/>
              </a:spcBef>
              <a:buFont typeface="Arial" pitchFamily="34" charset="0"/>
            </a:pPr>
            <a:r>
              <a:rPr lang="en-US" noProof="0" dirty="0"/>
              <a:t>Click to edit the presentation title</a:t>
            </a:r>
          </a:p>
        </p:txBody>
      </p:sp>
      <p:sp>
        <p:nvSpPr>
          <p:cNvPr id="13" name="Espace réservé du texte 12"/>
          <p:cNvSpPr>
            <a:spLocks noGrp="1"/>
          </p:cNvSpPr>
          <p:nvPr>
            <p:ph type="body" sz="quarter" idx="10" hasCustomPrompt="1"/>
          </p:nvPr>
        </p:nvSpPr>
        <p:spPr>
          <a:xfrm>
            <a:off x="485800" y="3314700"/>
            <a:ext cx="8124800" cy="857250"/>
          </a:xfrm>
          <a:prstGeom prst="rect">
            <a:avLst/>
          </a:prstGeom>
        </p:spPr>
        <p:txBody>
          <a:bodyPr/>
          <a:lstStyle>
            <a:lvl1pPr>
              <a:defRPr b="1">
                <a:solidFill>
                  <a:srgbClr val="0070C0"/>
                </a:solidFill>
              </a:defRPr>
            </a:lvl1pPr>
          </a:lstStyle>
          <a:p>
            <a:pPr lvl="0"/>
            <a:r>
              <a:rPr lang="en-US" noProof="0" dirty="0"/>
              <a:t>Click to edit the section title</a:t>
            </a:r>
            <a:endParaRPr lang="fr-FR" dirty="0"/>
          </a:p>
        </p:txBody>
      </p:sp>
    </p:spTree>
    <p:extLst>
      <p:ext uri="{BB962C8B-B14F-4D97-AF65-F5344CB8AC3E}">
        <p14:creationId xmlns:p14="http://schemas.microsoft.com/office/powerpoint/2010/main" xmlns="" val="4011825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ck">
    <p:spTree>
      <p:nvGrpSpPr>
        <p:cNvPr id="1" name=""/>
        <p:cNvGrpSpPr/>
        <p:nvPr/>
      </p:nvGrpSpPr>
      <p:grpSpPr>
        <a:xfrm>
          <a:off x="0" y="0"/>
          <a:ext cx="0" cy="0"/>
          <a:chOff x="0" y="0"/>
          <a:chExt cx="0" cy="0"/>
        </a:xfrm>
      </p:grpSpPr>
      <p:sp>
        <p:nvSpPr>
          <p:cNvPr id="7" name="Rectangle 6"/>
          <p:cNvSpPr/>
          <p:nvPr userDrawn="1"/>
        </p:nvSpPr>
        <p:spPr>
          <a:xfrm>
            <a:off x="685800" y="0"/>
            <a:ext cx="8458200" cy="735546"/>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p>
        </p:txBody>
      </p:sp>
      <p:sp>
        <p:nvSpPr>
          <p:cNvPr id="3" name="Rectangle 2"/>
          <p:cNvSpPr/>
          <p:nvPr userDrawn="1"/>
        </p:nvSpPr>
        <p:spPr>
          <a:xfrm>
            <a:off x="1371600" y="742950"/>
            <a:ext cx="6400800" cy="4154984"/>
          </a:xfrm>
          <a:prstGeom prst="rect">
            <a:avLst/>
          </a:prstGeom>
        </p:spPr>
        <p:txBody>
          <a:bodyPr wrap="square">
            <a:spAutoFit/>
          </a:bodyPr>
          <a:lstStyle/>
          <a:p>
            <a:r>
              <a:rPr lang="en-US" sz="2200" dirty="0" smtClean="0"/>
              <a:t>The authors wish to thank all of their M&amp;S and Standards colleagues; without them we could not have contributed as well as we did. We should also note that much of the work cited was supported by grants from the Office of Naval Research's STEM Program (ONR N00014-16-1-2820) and by research assistants supported by the National Science Foundation Research Experience for Undergraduates program (NSF 1560426). Nevertheless, the positions taken in the paper are the authors’ own and do not represent in any way the views of the Department of Defense or the US Government.</a:t>
            </a:r>
            <a:endParaRPr lang="en-US" sz="2200" dirty="0"/>
          </a:p>
        </p:txBody>
      </p:sp>
      <p:sp>
        <p:nvSpPr>
          <p:cNvPr id="4" name="Title 1"/>
          <p:cNvSpPr>
            <a:spLocks noGrp="1"/>
          </p:cNvSpPr>
          <p:nvPr userDrawn="1">
            <p:ph type="title"/>
          </p:nvPr>
        </p:nvSpPr>
        <p:spPr>
          <a:xfrm>
            <a:off x="728699" y="0"/>
            <a:ext cx="6815101" cy="735546"/>
          </a:xfrm>
        </p:spPr>
        <p:txBody>
          <a:bodyPr/>
          <a:lstStyle/>
          <a:p>
            <a:r>
              <a:rPr lang="en-US" dirty="0" smtClean="0"/>
              <a:t>Acknowledgements</a:t>
            </a:r>
            <a:endParaRPr lang="en-US" dirty="0"/>
          </a:p>
        </p:txBody>
      </p:sp>
      <p:pic>
        <p:nvPicPr>
          <p:cNvPr id="5" name="Picture 4" descr="USCSealTrnsprntBdr copy.gif"/>
          <p:cNvPicPr>
            <a:picLocks noChangeAspect="1"/>
          </p:cNvPicPr>
          <p:nvPr userDrawn="1"/>
        </p:nvPicPr>
        <p:blipFill>
          <a:blip r:embed="rId2" cstate="print"/>
          <a:stretch>
            <a:fillRect/>
          </a:stretch>
        </p:blipFill>
        <p:spPr>
          <a:xfrm>
            <a:off x="7585740" y="57150"/>
            <a:ext cx="611937" cy="628255"/>
          </a:xfrm>
          <a:prstGeom prst="rect">
            <a:avLst/>
          </a:prstGeom>
        </p:spPr>
      </p:pic>
      <p:pic>
        <p:nvPicPr>
          <p:cNvPr id="6" name="Picture 5" descr="CPU_Logo.png"/>
          <p:cNvPicPr>
            <a:picLocks noChangeAspect="1"/>
          </p:cNvPicPr>
          <p:nvPr userDrawn="1"/>
        </p:nvPicPr>
        <p:blipFill>
          <a:blip r:embed="rId3" cstate="print"/>
          <a:stretch>
            <a:fillRect/>
          </a:stretch>
        </p:blipFill>
        <p:spPr>
          <a:xfrm>
            <a:off x="8319796" y="57150"/>
            <a:ext cx="690465" cy="685801"/>
          </a:xfrm>
          <a:prstGeom prst="rect">
            <a:avLst/>
          </a:prstGeom>
        </p:spPr>
      </p:pic>
    </p:spTree>
    <p:extLst>
      <p:ext uri="{BB962C8B-B14F-4D97-AF65-F5344CB8AC3E}">
        <p14:creationId xmlns:p14="http://schemas.microsoft.com/office/powerpoint/2010/main" xmlns="" val="401303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estions">
    <p:spTree>
      <p:nvGrpSpPr>
        <p:cNvPr id="1" name=""/>
        <p:cNvGrpSpPr/>
        <p:nvPr/>
      </p:nvGrpSpPr>
      <p:grpSpPr>
        <a:xfrm>
          <a:off x="0" y="0"/>
          <a:ext cx="0" cy="0"/>
          <a:chOff x="0" y="0"/>
          <a:chExt cx="0" cy="0"/>
        </a:xfrm>
      </p:grpSpPr>
      <p:pic>
        <p:nvPicPr>
          <p:cNvPr id="3" name="Picture 4" descr="bg_title.jpg"/>
          <p:cNvPicPr>
            <a:picLocks noChangeAspect="1"/>
          </p:cNvPicPr>
          <p:nvPr userDrawn="1"/>
        </p:nvPicPr>
        <p:blipFill rotWithShape="1">
          <a:blip r:embed="rId2" cstate="print"/>
          <a:srcRect t="58242"/>
          <a:stretch/>
        </p:blipFill>
        <p:spPr bwMode="auto">
          <a:xfrm>
            <a:off x="0" y="3028950"/>
            <a:ext cx="9144000" cy="2171700"/>
          </a:xfrm>
          <a:prstGeom prst="rect">
            <a:avLst/>
          </a:prstGeom>
          <a:noFill/>
          <a:ln w="9525">
            <a:noFill/>
            <a:miter lim="800000"/>
            <a:headEnd/>
            <a:tailEnd/>
          </a:ln>
        </p:spPr>
      </p:pic>
      <p:sp>
        <p:nvSpPr>
          <p:cNvPr id="4" name="ZoneTexte 3"/>
          <p:cNvSpPr txBox="1"/>
          <p:nvPr userDrawn="1"/>
        </p:nvSpPr>
        <p:spPr>
          <a:xfrm rot="21280201">
            <a:off x="869946" y="3647261"/>
            <a:ext cx="5152373" cy="923330"/>
          </a:xfrm>
          <a:prstGeom prst="rect">
            <a:avLst/>
          </a:prstGeom>
          <a:noFill/>
        </p:spPr>
        <p:txBody>
          <a:bodyPr wrap="square" rtlCol="0">
            <a:spAutoFit/>
          </a:bodyPr>
          <a:lstStyle/>
          <a:p>
            <a:r>
              <a:rPr lang="en-US" sz="5400" b="1" i="1" dirty="0">
                <a:solidFill>
                  <a:srgbClr val="FFFF00"/>
                </a:solidFill>
              </a:rPr>
              <a:t>Q&amp;A / Discussion</a:t>
            </a:r>
          </a:p>
        </p:txBody>
      </p:sp>
      <p:pic>
        <p:nvPicPr>
          <p:cNvPr id="5" name="Picture 4" descr="bg_title.jpg">
            <a:extLst>
              <a:ext uri="{FF2B5EF4-FFF2-40B4-BE49-F238E27FC236}">
                <a16:creationId xmlns:a16="http://schemas.microsoft.com/office/drawing/2014/main" xmlns="" id="{066A85ED-D912-544E-AB03-390DC1430C74}"/>
              </a:ext>
            </a:extLst>
          </p:cNvPr>
          <p:cNvPicPr>
            <a:picLocks noChangeAspect="1"/>
          </p:cNvPicPr>
          <p:nvPr userDrawn="1"/>
        </p:nvPicPr>
        <p:blipFill rotWithShape="1">
          <a:blip r:embed="rId2" cstate="print"/>
          <a:srcRect b="43132"/>
          <a:stretch/>
        </p:blipFill>
        <p:spPr bwMode="auto">
          <a:xfrm>
            <a:off x="1060174" y="0"/>
            <a:ext cx="7023652" cy="3028950"/>
          </a:xfrm>
          <a:prstGeom prst="rect">
            <a:avLst/>
          </a:prstGeom>
          <a:noFill/>
          <a:ln w="9525">
            <a:noFill/>
            <a:miter lim="800000"/>
            <a:headEnd/>
            <a:tailEnd/>
          </a:ln>
        </p:spPr>
      </p:pic>
    </p:spTree>
    <p:extLst>
      <p:ext uri="{BB962C8B-B14F-4D97-AF65-F5344CB8AC3E}">
        <p14:creationId xmlns:p14="http://schemas.microsoft.com/office/powerpoint/2010/main" xmlns="" val="1919131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700" y="0"/>
            <a:ext cx="8415300" cy="735546"/>
          </a:xfrm>
          <a:prstGeom prst="rect">
            <a:avLst/>
          </a:prstGeom>
          <a:solidFill>
            <a:srgbClr val="005DA2"/>
          </a:solidFill>
          <a:ln>
            <a:noFill/>
          </a:ln>
        </p:spPr>
        <p:txBody>
          <a:bodyPr vert="horz" lIns="91440" tIns="45720" rIns="91440" bIns="45720" rtlCol="0" anchor="ctr">
            <a:normAutofit/>
          </a:bodyPr>
          <a:lstStyle/>
          <a:p>
            <a:r>
              <a:rPr lang="en-US" dirty="0"/>
              <a:t>Click to edit Master title style</a:t>
            </a:r>
          </a:p>
        </p:txBody>
      </p:sp>
      <p:sp>
        <p:nvSpPr>
          <p:cNvPr id="12" name="ZoneTexte 11"/>
          <p:cNvSpPr txBox="1"/>
          <p:nvPr userDrawn="1"/>
        </p:nvSpPr>
        <p:spPr>
          <a:xfrm>
            <a:off x="5710474" y="4853734"/>
            <a:ext cx="389850" cy="300082"/>
          </a:xfrm>
          <a:prstGeom prst="rect">
            <a:avLst/>
          </a:prstGeom>
          <a:noFill/>
        </p:spPr>
        <p:txBody>
          <a:bodyPr wrap="none" rtlCol="0">
            <a:spAutoFit/>
          </a:bodyPr>
          <a:lstStyle/>
          <a:p>
            <a:fld id="{F1E807A1-1B26-4427-B144-D3AA17575746}" type="slidenum">
              <a:rPr lang="en-US" sz="1350" b="0" noProof="0" smtClean="0">
                <a:solidFill>
                  <a:srgbClr val="0070C0"/>
                </a:solidFill>
              </a:rPr>
              <a:pPr/>
              <a:t>‹#›</a:t>
            </a:fld>
            <a:endParaRPr lang="en-US" sz="1350" b="0" noProof="0" dirty="0">
              <a:solidFill>
                <a:srgbClr val="0070C0"/>
              </a:solidFill>
            </a:endParaRPr>
          </a:p>
        </p:txBody>
      </p:sp>
      <p:grpSp>
        <p:nvGrpSpPr>
          <p:cNvPr id="3" name="Group 2">
            <a:extLst>
              <a:ext uri="{FF2B5EF4-FFF2-40B4-BE49-F238E27FC236}">
                <a16:creationId xmlns:a16="http://schemas.microsoft.com/office/drawing/2014/main" xmlns="" id="{71A38C80-B6EE-3B4D-A8B0-18CE06D30B7B}"/>
              </a:ext>
            </a:extLst>
          </p:cNvPr>
          <p:cNvGrpSpPr/>
          <p:nvPr userDrawn="1"/>
        </p:nvGrpSpPr>
        <p:grpSpPr>
          <a:xfrm>
            <a:off x="0" y="1"/>
            <a:ext cx="728700" cy="735546"/>
            <a:chOff x="881844" y="971550"/>
            <a:chExt cx="971600" cy="980728"/>
          </a:xfrm>
        </p:grpSpPr>
        <p:sp>
          <p:nvSpPr>
            <p:cNvPr id="13" name="Titre 1">
              <a:extLst>
                <a:ext uri="{FF2B5EF4-FFF2-40B4-BE49-F238E27FC236}">
                  <a16:creationId xmlns:a16="http://schemas.microsoft.com/office/drawing/2014/main" xmlns="" id="{CA962DD0-F835-3D40-A26C-5CED86B525BD}"/>
                </a:ext>
              </a:extLst>
            </p:cNvPr>
            <p:cNvSpPr txBox="1">
              <a:spLocks/>
            </p:cNvSpPr>
            <p:nvPr userDrawn="1"/>
          </p:nvSpPr>
          <p:spPr>
            <a:xfrm>
              <a:off x="881844" y="971550"/>
              <a:ext cx="971600" cy="980728"/>
            </a:xfrm>
            <a:prstGeom prst="rect">
              <a:avLst/>
            </a:prstGeom>
            <a:gradFill flip="none" rotWithShape="1">
              <a:gsLst>
                <a:gs pos="3000">
                  <a:schemeClr val="bg1"/>
                </a:gs>
                <a:gs pos="100000">
                  <a:srgbClr val="005DA2"/>
                </a:gs>
              </a:gsLst>
              <a:path path="circle">
                <a:fillToRect l="50000" t="50000" r="50000" b="50000"/>
              </a:path>
              <a:tileRect/>
            </a:gradFill>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200" b="1" noProof="0" dirty="0">
                <a:solidFill>
                  <a:schemeClr val="bg1"/>
                </a:solidFill>
              </a:endParaRPr>
            </a:p>
          </p:txBody>
        </p:sp>
        <p:pic>
          <p:nvPicPr>
            <p:cNvPr id="14" name="Picture 3" descr="C:\Users\utilisateur\Pictures\SISO.png">
              <a:extLst>
                <a:ext uri="{FF2B5EF4-FFF2-40B4-BE49-F238E27FC236}">
                  <a16:creationId xmlns:a16="http://schemas.microsoft.com/office/drawing/2014/main" xmlns="" id="{2F1126CF-D424-B741-A8F7-2B25EC2662E1}"/>
                </a:ext>
              </a:extLst>
            </p:cNvPr>
            <p:cNvPicPr>
              <a:picLocks noChangeAspect="1" noChangeArrowheads="1"/>
            </p:cNvPicPr>
            <p:nvPr userDrawn="1"/>
          </p:nvPicPr>
          <p:blipFill>
            <a:blip r:embed="rId9" cstate="print">
              <a:extLst>
                <a:ext uri="{28A0092B-C50C-407E-A947-70E740481C1C}">
                  <a14:useLocalDpi xmlns:a14="http://schemas.microsoft.com/office/drawing/2010/main" xmlns="" val="0"/>
                </a:ext>
              </a:extLst>
            </a:blip>
            <a:srcRect/>
            <a:stretch>
              <a:fillRect/>
            </a:stretch>
          </p:blipFill>
          <p:spPr bwMode="auto">
            <a:xfrm>
              <a:off x="971600" y="1060190"/>
              <a:ext cx="792088" cy="803449"/>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1" name="Rectangle 10"/>
          <p:cNvSpPr/>
          <p:nvPr userDrawn="1"/>
        </p:nvSpPr>
        <p:spPr>
          <a:xfrm>
            <a:off x="0" y="4840969"/>
            <a:ext cx="9144000" cy="302531"/>
          </a:xfrm>
          <a:prstGeom prst="rect">
            <a:avLst/>
          </a:prstGeom>
          <a:solidFill>
            <a:srgbClr val="A3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50" b="1" noProof="0" dirty="0">
                <a:solidFill>
                  <a:srgbClr val="0070C0"/>
                </a:solidFill>
              </a:rPr>
              <a:t>2023 Simulation Innovation Workshop (SIW)</a:t>
            </a:r>
          </a:p>
        </p:txBody>
      </p:sp>
      <p:pic>
        <p:nvPicPr>
          <p:cNvPr id="15" name="Picture 2">
            <a:extLst>
              <a:ext uri="{FF2B5EF4-FFF2-40B4-BE49-F238E27FC236}">
                <a16:creationId xmlns:a16="http://schemas.microsoft.com/office/drawing/2014/main" xmlns="" id="{95820608-A8C0-2142-A329-687B83C3686A}"/>
              </a:ext>
            </a:extLst>
          </p:cNvPr>
          <p:cNvPicPr>
            <a:picLocks noChangeAspect="1" noChangeArrowheads="1"/>
          </p:cNvPicPr>
          <p:nvPr userDrawn="1"/>
        </p:nvPicPr>
        <p:blipFill>
          <a:blip r:embed="rId10" cstate="print"/>
          <a:srcRect/>
          <a:stretch>
            <a:fillRect/>
          </a:stretch>
        </p:blipFill>
        <p:spPr bwMode="auto">
          <a:xfrm>
            <a:off x="8382000" y="4877934"/>
            <a:ext cx="672075" cy="2286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5" r:id="rId1"/>
    <p:sldLayoutId id="2147483652" r:id="rId2"/>
    <p:sldLayoutId id="2147483653" r:id="rId3"/>
    <p:sldLayoutId id="2147483654" r:id="rId4"/>
    <p:sldLayoutId id="2147483656" r:id="rId5"/>
    <p:sldLayoutId id="2147483658" r:id="rId6"/>
    <p:sldLayoutId id="2147483657" r:id="rId7"/>
  </p:sldLayoutIdLst>
  <p:hf hdr="0" dt="0"/>
  <p:txStyles>
    <p:titleStyle>
      <a:lvl1pPr algn="ctr" defTabSz="685800" rtl="0" eaLnBrk="1" latinLnBrk="0" hangingPunct="1">
        <a:spcBef>
          <a:spcPct val="0"/>
        </a:spcBef>
        <a:buNone/>
        <a:defRPr sz="2400" b="1" kern="1200">
          <a:solidFill>
            <a:schemeClr val="bg1"/>
          </a:solidFill>
          <a:latin typeface="+mj-lt"/>
          <a:ea typeface="+mj-ea"/>
          <a:cs typeface="Times New Roman" pitchFamily="18" charset="0"/>
        </a:defRPr>
      </a:lvl1pPr>
    </p:titleStyle>
    <p:bodyStyle>
      <a:lvl1pPr marL="257175" indent="-257175" algn="l" defTabSz="685800" rtl="0" eaLnBrk="1" latinLnBrk="0" hangingPunct="1">
        <a:spcBef>
          <a:spcPct val="20000"/>
        </a:spcBef>
        <a:buFontTx/>
        <a:buNone/>
        <a:defRPr sz="2400" kern="1200">
          <a:solidFill>
            <a:schemeClr val="tx1"/>
          </a:solidFill>
          <a:latin typeface="+mj-lt"/>
          <a:ea typeface="+mn-ea"/>
          <a:cs typeface="Times New Roman" pitchFamily="18" charset="0"/>
        </a:defRPr>
      </a:lvl1pPr>
      <a:lvl2pPr marL="557213" indent="-214313" algn="l" defTabSz="685800" rtl="0" eaLnBrk="1" latinLnBrk="0" hangingPunct="1">
        <a:spcBef>
          <a:spcPct val="20000"/>
        </a:spcBef>
        <a:buFontTx/>
        <a:buNone/>
        <a:defRPr sz="2100" kern="1200">
          <a:solidFill>
            <a:schemeClr val="tx1"/>
          </a:solidFill>
          <a:latin typeface="Times New Roman" pitchFamily="18" charset="0"/>
          <a:ea typeface="+mn-ea"/>
          <a:cs typeface="Times New Roman" pitchFamily="18" charset="0"/>
        </a:defRPr>
      </a:lvl2pPr>
      <a:lvl3pPr marL="857250" indent="-171450" algn="l" defTabSz="685800" rtl="0" eaLnBrk="1" latinLnBrk="0" hangingPunct="1">
        <a:spcBef>
          <a:spcPct val="20000"/>
        </a:spcBef>
        <a:buFontTx/>
        <a:buNone/>
        <a:defRPr sz="1800" kern="1200">
          <a:solidFill>
            <a:schemeClr val="tx1"/>
          </a:solidFill>
          <a:latin typeface="Times New Roman" pitchFamily="18" charset="0"/>
          <a:ea typeface="+mn-ea"/>
          <a:cs typeface="Times New Roman" pitchFamily="18" charset="0"/>
        </a:defRPr>
      </a:lvl3pPr>
      <a:lvl4pPr marL="1200150" indent="-171450" algn="l" defTabSz="685800" rtl="0" eaLnBrk="1" latinLnBrk="0" hangingPunct="1">
        <a:spcBef>
          <a:spcPct val="20000"/>
        </a:spcBef>
        <a:buFontTx/>
        <a:buNone/>
        <a:defRPr sz="1500" kern="1200">
          <a:solidFill>
            <a:schemeClr val="tx1"/>
          </a:solidFill>
          <a:latin typeface="Times New Roman" pitchFamily="18" charset="0"/>
          <a:ea typeface="+mn-ea"/>
          <a:cs typeface="Times New Roman" pitchFamily="18" charset="0"/>
        </a:defRPr>
      </a:lvl4pPr>
      <a:lvl5pPr marL="1543050" indent="-171450" algn="l" defTabSz="685800" rtl="0" eaLnBrk="1" latinLnBrk="0" hangingPunct="1">
        <a:spcBef>
          <a:spcPct val="20000"/>
        </a:spcBef>
        <a:buFontTx/>
        <a:buNone/>
        <a:defRPr sz="1500" kern="1200">
          <a:solidFill>
            <a:schemeClr val="tx1"/>
          </a:solidFill>
          <a:latin typeface="Times New Roman" pitchFamily="18" charset="0"/>
          <a:ea typeface="+mn-ea"/>
          <a:cs typeface="Times New Roman" pitchFamily="18"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ous-titre 31"/>
          <p:cNvSpPr>
            <a:spLocks noGrp="1"/>
          </p:cNvSpPr>
          <p:nvPr>
            <p:ph type="subTitle" idx="1"/>
          </p:nvPr>
        </p:nvSpPr>
        <p:spPr>
          <a:xfrm>
            <a:off x="3276600" y="3105619"/>
            <a:ext cx="2783134" cy="369332"/>
          </a:xfrm>
          <a:prstGeom prst="rect">
            <a:avLst/>
          </a:prstGeom>
        </p:spPr>
        <p:txBody>
          <a:bodyPr/>
          <a:lstStyle/>
          <a:p>
            <a:r>
              <a:rPr lang="en-US" dirty="0"/>
              <a:t>2023-SIW-Presentation-xxx</a:t>
            </a:r>
          </a:p>
        </p:txBody>
      </p:sp>
      <p:sp>
        <p:nvSpPr>
          <p:cNvPr id="31" name="Titre 30"/>
          <p:cNvSpPr>
            <a:spLocks noGrp="1"/>
          </p:cNvSpPr>
          <p:nvPr>
            <p:ph type="title"/>
          </p:nvPr>
        </p:nvSpPr>
        <p:spPr/>
        <p:txBody>
          <a:bodyPr/>
          <a:lstStyle/>
          <a:p>
            <a:r>
              <a:rPr lang="en-US" dirty="0"/>
              <a:t>Title of the presentation</a:t>
            </a:r>
          </a:p>
        </p:txBody>
      </p:sp>
      <p:sp>
        <p:nvSpPr>
          <p:cNvPr id="33" name="Espace réservé du texte 32"/>
          <p:cNvSpPr>
            <a:spLocks noGrp="1"/>
          </p:cNvSpPr>
          <p:nvPr>
            <p:ph type="body" sz="quarter" idx="10"/>
          </p:nvPr>
        </p:nvSpPr>
        <p:spPr>
          <a:prstGeom prst="rect">
            <a:avLst/>
          </a:prstGeom>
        </p:spPr>
        <p:txBody>
          <a:bodyPr>
            <a:normAutofit lnSpcReduction="10000"/>
          </a:bodyPr>
          <a:lstStyle/>
          <a:p>
            <a:r>
              <a:rPr lang="en-US" dirty="0"/>
              <a:t>Presenter 1, Company 1, Nation 1</a:t>
            </a:r>
          </a:p>
          <a:p>
            <a:r>
              <a:rPr lang="en-US" dirty="0"/>
              <a:t>Presenter 2, Company 2, Nation 2</a:t>
            </a:r>
          </a:p>
        </p:txBody>
      </p:sp>
    </p:spTree>
    <p:extLst>
      <p:ext uri="{BB962C8B-B14F-4D97-AF65-F5344CB8AC3E}">
        <p14:creationId xmlns:p14="http://schemas.microsoft.com/office/powerpoint/2010/main" xmlns="" val="356776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vert="horz" lIns="0" tIns="45720" rIns="91440" bIns="45720" rtlCol="0" anchor="ctr">
            <a:noAutofit/>
          </a:bodyPr>
          <a:lstStyle/>
          <a:p>
            <a:r>
              <a:rPr lang="en-US" dirty="0"/>
              <a:t>Slide based on “Simple List”</a:t>
            </a:r>
          </a:p>
        </p:txBody>
      </p:sp>
      <p:sp>
        <p:nvSpPr>
          <p:cNvPr id="3" name="Espace réservé du contenu 2"/>
          <p:cNvSpPr>
            <a:spLocks noGrp="1"/>
          </p:cNvSpPr>
          <p:nvPr>
            <p:ph idx="1"/>
          </p:nvPr>
        </p:nvSpPr>
        <p:spPr/>
        <p:txBody>
          <a:bodyPr/>
          <a:lstStyle/>
          <a:p>
            <a:r>
              <a:rPr lang="en-US" dirty="0"/>
              <a:t>Item level 1</a:t>
            </a:r>
          </a:p>
          <a:p>
            <a:pPr lvl="1"/>
            <a:r>
              <a:rPr lang="en-US" dirty="0"/>
              <a:t>Item level 2</a:t>
            </a:r>
          </a:p>
          <a:p>
            <a:pPr lvl="2"/>
            <a:r>
              <a:rPr lang="en-US" dirty="0"/>
              <a:t>Item level3</a:t>
            </a:r>
          </a:p>
        </p:txBody>
      </p:sp>
    </p:spTree>
    <p:extLst>
      <p:ext uri="{BB962C8B-B14F-4D97-AF65-F5344CB8AC3E}">
        <p14:creationId xmlns:p14="http://schemas.microsoft.com/office/powerpoint/2010/main" xmlns="" val="1096723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“Double List”</a:t>
            </a:r>
          </a:p>
        </p:txBody>
      </p:sp>
      <p:sp>
        <p:nvSpPr>
          <p:cNvPr id="5" name="Espace réservé du contenu 4"/>
          <p:cNvSpPr>
            <a:spLocks noGrp="1"/>
          </p:cNvSpPr>
          <p:nvPr>
            <p:ph idx="10"/>
          </p:nvPr>
        </p:nvSpPr>
        <p:spPr/>
        <p:txBody>
          <a:bodyPr/>
          <a:lstStyle/>
          <a:p>
            <a:r>
              <a:rPr lang="en-US" dirty="0"/>
              <a:t>Item level 2-1</a:t>
            </a:r>
          </a:p>
          <a:p>
            <a:pPr lvl="1"/>
            <a:r>
              <a:rPr lang="en-US" dirty="0"/>
              <a:t>Item level 2-2</a:t>
            </a:r>
          </a:p>
          <a:p>
            <a:pPr lvl="2"/>
            <a:r>
              <a:rPr lang="en-US" dirty="0"/>
              <a:t>Item level 2-3</a:t>
            </a:r>
          </a:p>
          <a:p>
            <a:pPr marL="0" indent="0">
              <a:buNone/>
            </a:pPr>
            <a:endParaRPr lang="en-US" dirty="0"/>
          </a:p>
        </p:txBody>
      </p:sp>
      <p:sp>
        <p:nvSpPr>
          <p:cNvPr id="6" name="Espace réservé du contenu 5"/>
          <p:cNvSpPr>
            <a:spLocks noGrp="1"/>
          </p:cNvSpPr>
          <p:nvPr>
            <p:ph idx="11"/>
          </p:nvPr>
        </p:nvSpPr>
        <p:spPr/>
        <p:txBody>
          <a:bodyPr/>
          <a:lstStyle/>
          <a:p>
            <a:r>
              <a:rPr lang="en-US" dirty="0"/>
              <a:t>Item level 1-1</a:t>
            </a:r>
          </a:p>
          <a:p>
            <a:pPr lvl="1"/>
            <a:r>
              <a:rPr lang="en-US" dirty="0"/>
              <a:t>Item level 1-2</a:t>
            </a:r>
          </a:p>
          <a:p>
            <a:pPr lvl="2"/>
            <a:r>
              <a:rPr lang="en-US" dirty="0"/>
              <a:t>Item level 1-3</a:t>
            </a:r>
          </a:p>
        </p:txBody>
      </p:sp>
    </p:spTree>
    <p:extLst>
      <p:ext uri="{BB962C8B-B14F-4D97-AF65-F5344CB8AC3E}">
        <p14:creationId xmlns:p14="http://schemas.microsoft.com/office/powerpoint/2010/main" xmlns="" val="181098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“Title only”</a:t>
            </a:r>
          </a:p>
        </p:txBody>
      </p:sp>
    </p:spTree>
    <p:extLst>
      <p:ext uri="{BB962C8B-B14F-4D97-AF65-F5344CB8AC3E}">
        <p14:creationId xmlns:p14="http://schemas.microsoft.com/office/powerpoint/2010/main" xmlns="" val="3205871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en-US" dirty="0"/>
              <a:t>Title of the presentation</a:t>
            </a:r>
          </a:p>
        </p:txBody>
      </p:sp>
      <p:sp>
        <p:nvSpPr>
          <p:cNvPr id="4" name="Sous-titre 3"/>
          <p:cNvSpPr>
            <a:spLocks noGrp="1"/>
          </p:cNvSpPr>
          <p:nvPr>
            <p:ph type="body" sz="quarter" idx="10"/>
          </p:nvPr>
        </p:nvSpPr>
        <p:spPr>
          <a:prstGeom prst="rect">
            <a:avLst/>
          </a:prstGeom>
        </p:spPr>
        <p:txBody>
          <a:bodyPr/>
          <a:lstStyle/>
          <a:p>
            <a:r>
              <a:rPr lang="en-US" dirty="0"/>
              <a:t>Title of the section</a:t>
            </a:r>
          </a:p>
        </p:txBody>
      </p:sp>
    </p:spTree>
    <p:extLst>
      <p:ext uri="{BB962C8B-B14F-4D97-AF65-F5344CB8AC3E}">
        <p14:creationId xmlns:p14="http://schemas.microsoft.com/office/powerpoint/2010/main" xmlns="" val="3823231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632480" y="2421709"/>
            <a:ext cx="1879041" cy="300082"/>
          </a:xfrm>
          <a:prstGeom prst="rect">
            <a:avLst/>
          </a:prstGeom>
          <a:noFill/>
        </p:spPr>
        <p:txBody>
          <a:bodyPr wrap="none" rtlCol="0">
            <a:spAutoFit/>
          </a:bodyPr>
          <a:lstStyle/>
          <a:p>
            <a:r>
              <a:rPr lang="en-US" sz="1350" dirty="0"/>
              <a:t>(Slide based on “Blank”)</a:t>
            </a:r>
          </a:p>
        </p:txBody>
      </p:sp>
    </p:spTree>
    <p:extLst>
      <p:ext uri="{BB962C8B-B14F-4D97-AF65-F5344CB8AC3E}">
        <p14:creationId xmlns:p14="http://schemas.microsoft.com/office/powerpoint/2010/main" xmlns="" val="1242697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00016857"/>
      </p:ext>
    </p:extLst>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892</TotalTime>
  <Words>83</Words>
  <Application>Microsoft Office PowerPoint</Application>
  <PresentationFormat>On-screen Show (16:9)</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Title of the presentation</vt:lpstr>
      <vt:lpstr>Slide based on “Simple List”</vt:lpstr>
      <vt:lpstr>Slide based on “Double List”</vt:lpstr>
      <vt:lpstr>Slide based on “Title only”</vt:lpstr>
      <vt:lpstr>Title of the presentation</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jlaudone</dc:creator>
  <cp:lastModifiedBy>DMD</cp:lastModifiedBy>
  <cp:revision>76</cp:revision>
  <dcterms:created xsi:type="dcterms:W3CDTF">2010-03-08T13:56:26Z</dcterms:created>
  <dcterms:modified xsi:type="dcterms:W3CDTF">2023-01-30T20:06:51Z</dcterms:modified>
</cp:coreProperties>
</file>