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56" r:id="rId3"/>
    <p:sldId id="259" r:id="rId4"/>
    <p:sldId id="258" r:id="rId5"/>
    <p:sldId id="262" r:id="rId6"/>
    <p:sldId id="257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000099"/>
    <a:srgbClr val="7ABC32"/>
    <a:srgbClr val="333399"/>
    <a:srgbClr val="3333CC"/>
    <a:srgbClr val="0000FF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CCDFCB-C166-449D-A1DD-E577402083E7}" v="1" dt="2024-01-02T23:13:20.7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5646" autoAdjust="0"/>
  </p:normalViewPr>
  <p:slideViewPr>
    <p:cSldViewPr snapToObjects="1">
      <p:cViewPr varScale="1">
        <p:scale>
          <a:sx n="103" d="100"/>
          <a:sy n="103" d="100"/>
        </p:scale>
        <p:origin x="-642" y="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Rowe" userId="a7e66bb7359ceccd" providerId="LiveId" clId="{50CCDFCB-C166-449D-A1DD-E577402083E7}"/>
    <pc:docChg chg="custSel modSld modMainMaster">
      <pc:chgData name="Patrick Rowe" userId="a7e66bb7359ceccd" providerId="LiveId" clId="{50CCDFCB-C166-449D-A1DD-E577402083E7}" dt="2024-01-02T23:14:56.025" v="37" actId="20577"/>
      <pc:docMkLst>
        <pc:docMk/>
      </pc:docMkLst>
      <pc:sldChg chg="modSp mod">
        <pc:chgData name="Patrick Rowe" userId="a7e66bb7359ceccd" providerId="LiveId" clId="{50CCDFCB-C166-449D-A1DD-E577402083E7}" dt="2024-01-02T23:14:56.025" v="37" actId="20577"/>
        <pc:sldMkLst>
          <pc:docMk/>
          <pc:sldMk cId="3567761503" sldId="260"/>
        </pc:sldMkLst>
        <pc:spChg chg="mod">
          <ac:chgData name="Patrick Rowe" userId="a7e66bb7359ceccd" providerId="LiveId" clId="{50CCDFCB-C166-449D-A1DD-E577402083E7}" dt="2024-01-02T23:14:56.025" v="37" actId="20577"/>
          <ac:spMkLst>
            <pc:docMk/>
            <pc:sldMk cId="3567761503" sldId="260"/>
            <ac:spMk id="32" creationId="{00000000-0000-0000-0000-000000000000}"/>
          </ac:spMkLst>
        </pc:spChg>
      </pc:sldChg>
      <pc:sldMasterChg chg="modSp mod modSldLayout">
        <pc:chgData name="Patrick Rowe" userId="a7e66bb7359ceccd" providerId="LiveId" clId="{50CCDFCB-C166-449D-A1DD-E577402083E7}" dt="2024-01-02T23:14:07.779" v="35" actId="20577"/>
        <pc:sldMasterMkLst>
          <pc:docMk/>
          <pc:sldMasterMk cId="0" sldId="2147483648"/>
        </pc:sldMasterMkLst>
        <pc:spChg chg="mod">
          <ac:chgData name="Patrick Rowe" userId="a7e66bb7359ceccd" providerId="LiveId" clId="{50CCDFCB-C166-449D-A1DD-E577402083E7}" dt="2024-01-02T23:14:07.779" v="35" actId="20577"/>
          <ac:spMkLst>
            <pc:docMk/>
            <pc:sldMasterMk cId="0" sldId="2147483648"/>
            <ac:spMk id="11" creationId="{00000000-0000-0000-0000-000000000000}"/>
          </ac:spMkLst>
        </pc:spChg>
        <pc:sldLayoutChg chg="modSp mod">
          <pc:chgData name="Patrick Rowe" userId="a7e66bb7359ceccd" providerId="LiveId" clId="{50CCDFCB-C166-449D-A1DD-E577402083E7}" dt="2024-01-02T23:13:41.680" v="33" actId="20577"/>
          <pc:sldLayoutMkLst>
            <pc:docMk/>
            <pc:sldMasterMk cId="0" sldId="2147483648"/>
            <pc:sldLayoutMk cId="293559987" sldId="2147483655"/>
          </pc:sldLayoutMkLst>
          <pc:spChg chg="mod">
            <ac:chgData name="Patrick Rowe" userId="a7e66bb7359ceccd" providerId="LiveId" clId="{50CCDFCB-C166-449D-A1DD-E577402083E7}" dt="2024-01-02T23:13:20.709" v="1" actId="20577"/>
            <ac:spMkLst>
              <pc:docMk/>
              <pc:sldMasterMk cId="0" sldId="2147483648"/>
              <pc:sldLayoutMk cId="293559987" sldId="2147483655"/>
              <ac:spMk id="6" creationId="{00000000-0000-0000-0000-000000000000}"/>
            </ac:spMkLst>
          </pc:spChg>
          <pc:spChg chg="mod">
            <ac:chgData name="Patrick Rowe" userId="a7e66bb7359ceccd" providerId="LiveId" clId="{50CCDFCB-C166-449D-A1DD-E577402083E7}" dt="2024-01-02T23:13:26.637" v="3" actId="20577"/>
            <ac:spMkLst>
              <pc:docMk/>
              <pc:sldMasterMk cId="0" sldId="2147483648"/>
              <pc:sldLayoutMk cId="293559987" sldId="2147483655"/>
              <ac:spMk id="10" creationId="{00000000-0000-0000-0000-000000000000}"/>
            </ac:spMkLst>
          </pc:spChg>
          <pc:spChg chg="mod">
            <ac:chgData name="Patrick Rowe" userId="a7e66bb7359ceccd" providerId="LiveId" clId="{50CCDFCB-C166-449D-A1DD-E577402083E7}" dt="2024-01-02T23:13:41.680" v="33" actId="20577"/>
            <ac:spMkLst>
              <pc:docMk/>
              <pc:sldMasterMk cId="0" sldId="2147483648"/>
              <pc:sldLayoutMk cId="293559987" sldId="2147483655"/>
              <ac:spMk id="11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F204-0010-4BCC-AF04-23E6E3D45BFE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00413-910E-41A9-B6A3-65404A7F3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78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5612" y="3290285"/>
            <a:ext cx="5492786" cy="3693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b="1" i="1" dirty="0">
                <a:solidFill>
                  <a:srgbClr val="0070C0"/>
                </a:solidFill>
                <a:latin typeface="+mn-lt"/>
                <a:cs typeface="+mn-cs"/>
              </a:defRPr>
            </a:lvl1pPr>
          </a:lstStyle>
          <a:p>
            <a:pPr marL="0" lvl="0" indent="0" algn="ctr">
              <a:buFont typeface="Arial" pitchFamily="34" charset="0"/>
            </a:pPr>
            <a:r>
              <a:rPr lang="en-US" noProof="0" dirty="0"/>
              <a:t>Click to edit the reference (2024-SIW-Presentation-xxx)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2024 Simulation Innovation Workshop (SIW)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927724" y="4840969"/>
            <a:ext cx="5216276" cy="30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b="1" i="1" noProof="0" dirty="0">
                <a:solidFill>
                  <a:srgbClr val="0070C0"/>
                </a:solidFill>
              </a:rPr>
              <a:t>February 26 – March 1, 2024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1581150"/>
            <a:ext cx="8172400" cy="1524001"/>
          </a:xfrm>
          <a:noFill/>
        </p:spPr>
        <p:txBody>
          <a:bodyPr vert="horz" lIns="91440" tIns="45720" rIns="91440" bIns="45720" rtlCol="0" anchor="b" anchorCtr="1">
            <a:normAutofit/>
          </a:bodyPr>
          <a:lstStyle>
            <a:lvl1pPr algn="ctr">
              <a:defRPr lang="fr-FR" sz="3300">
                <a:solidFill>
                  <a:srgbClr val="0070C0"/>
                </a:solidFill>
                <a:cs typeface="+mj-cs"/>
              </a:defRPr>
            </a:lvl1pPr>
          </a:lstStyle>
          <a:p>
            <a:pPr lvl="0"/>
            <a:r>
              <a:rPr lang="en-US" noProof="0" dirty="0"/>
              <a:t>Click to edit the title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844751"/>
            <a:ext cx="7620000" cy="86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800" b="1" i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  <a:lvl2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>
              <a:defRPr lang="fr-FR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the presenter (Presenter, Company, Nation)</a:t>
            </a:r>
          </a:p>
        </p:txBody>
      </p:sp>
      <p:pic>
        <p:nvPicPr>
          <p:cNvPr id="12" name="Picture 1" descr="SISO_Logo_Horizontal-1.jpg">
            <a:extLst>
              <a:ext uri="{FF2B5EF4-FFF2-40B4-BE49-F238E27FC236}">
                <a16:creationId xmlns:a16="http://schemas.microsoft.com/office/drawing/2014/main" xmlns="" id="{DD8A38DC-4E78-1A47-89F9-A8B020CBD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832" y="83718"/>
            <a:ext cx="7260336" cy="133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5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1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50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7426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48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9235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70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2832650"/>
            <a:ext cx="3381760" cy="369332"/>
          </a:xfrm>
          <a:noFill/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i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20000"/>
              </a:spcBef>
              <a:buFont typeface="Arial" pitchFamily="34" charset="0"/>
            </a:pPr>
            <a:r>
              <a:rPr lang="en-US" noProof="0" dirty="0"/>
              <a:t>Click to edit the presentation title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5800" y="3314700"/>
            <a:ext cx="8124800" cy="85725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noProof="0" dirty="0"/>
              <a:t>Click to edit the section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1182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xmlns="" val="40130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bg_title.jpg"/>
          <p:cNvPicPr>
            <a:picLocks noChangeAspect="1"/>
          </p:cNvPicPr>
          <p:nvPr userDrawn="1"/>
        </p:nvPicPr>
        <p:blipFill rotWithShape="1">
          <a:blip r:embed="rId2" cstate="print"/>
          <a:srcRect t="58242"/>
          <a:stretch/>
        </p:blipFill>
        <p:spPr bwMode="auto">
          <a:xfrm>
            <a:off x="0" y="3028950"/>
            <a:ext cx="9144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 userDrawn="1"/>
        </p:nvSpPr>
        <p:spPr>
          <a:xfrm rot="21280201">
            <a:off x="869946" y="3647261"/>
            <a:ext cx="515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FFFF00"/>
                </a:solidFill>
              </a:rPr>
              <a:t>Q&amp;A / Discussion</a:t>
            </a:r>
          </a:p>
        </p:txBody>
      </p:sp>
      <p:pic>
        <p:nvPicPr>
          <p:cNvPr id="5" name="Picture 4" descr="bg_title.jpg">
            <a:extLst>
              <a:ext uri="{FF2B5EF4-FFF2-40B4-BE49-F238E27FC236}">
                <a16:creationId xmlns:a16="http://schemas.microsoft.com/office/drawing/2014/main" xmlns="" id="{066A85ED-D912-544E-AB03-390DC1430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/>
          <a:srcRect b="43132"/>
          <a:stretch/>
        </p:blipFill>
        <p:spPr bwMode="auto">
          <a:xfrm>
            <a:off x="1060174" y="0"/>
            <a:ext cx="702365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191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700" y="0"/>
            <a:ext cx="84153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710474" y="4853734"/>
            <a:ext cx="389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1E807A1-1B26-4427-B144-D3AA17575746}" type="slidenum">
              <a:rPr lang="en-US" sz="1350" b="0" noProof="0" smtClean="0">
                <a:solidFill>
                  <a:srgbClr val="0070C0"/>
                </a:solidFill>
              </a:rPr>
              <a:pPr/>
              <a:t>‹#›</a:t>
            </a:fld>
            <a:endParaRPr lang="en-US" sz="1350" b="0" noProof="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1A38C80-B6EE-3B4D-A8B0-18CE06D30B7B}"/>
              </a:ext>
            </a:extLst>
          </p:cNvPr>
          <p:cNvGrpSpPr/>
          <p:nvPr userDrawn="1"/>
        </p:nvGrpSpPr>
        <p:grpSpPr>
          <a:xfrm>
            <a:off x="0" y="1"/>
            <a:ext cx="728700" cy="735546"/>
            <a:chOff x="881844" y="971550"/>
            <a:chExt cx="971600" cy="980728"/>
          </a:xfrm>
        </p:grpSpPr>
        <p:sp>
          <p:nvSpPr>
            <p:cNvPr id="13" name="Titre 1">
              <a:extLst>
                <a:ext uri="{FF2B5EF4-FFF2-40B4-BE49-F238E27FC236}">
                  <a16:creationId xmlns:a16="http://schemas.microsoft.com/office/drawing/2014/main" xmlns="" id="{CA962DD0-F835-3D40-A26C-5CED86B525B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81844" y="971550"/>
              <a:ext cx="971600" cy="980728"/>
            </a:xfrm>
            <a:prstGeom prst="rect">
              <a:avLst/>
            </a:prstGeom>
            <a:gradFill flip="none" rotWithShape="1">
              <a:gsLst>
                <a:gs pos="3000">
                  <a:schemeClr val="bg1"/>
                </a:gs>
                <a:gs pos="100000">
                  <a:srgbClr val="005DA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3200" b="1" noProof="0" dirty="0">
                <a:solidFill>
                  <a:schemeClr val="bg1"/>
                </a:solidFill>
              </a:endParaRPr>
            </a:p>
          </p:txBody>
        </p:sp>
        <p:pic>
          <p:nvPicPr>
            <p:cNvPr id="14" name="Picture 3" descr="C:\Users\utilisateur\Pictures\SISO.png">
              <a:extLst>
                <a:ext uri="{FF2B5EF4-FFF2-40B4-BE49-F238E27FC236}">
                  <a16:creationId xmlns:a16="http://schemas.microsoft.com/office/drawing/2014/main" xmlns="" id="{2F1126CF-D424-B741-A8F7-2B25EC2662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060190"/>
              <a:ext cx="792088" cy="80344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2024 Simulation Innovation Workshop (SIW)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95820608-A8C0-2142-A329-687B83C368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0" y="4877934"/>
            <a:ext cx="67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7" r:id="rId7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Times New Roman" pitchFamily="18" charset="0"/>
        </a:defRPr>
      </a:lvl1pPr>
      <a:lvl2pPr marL="557213" indent="-214313" algn="l" defTabSz="685800" rtl="0" eaLnBrk="1" latinLnBrk="0" hangingPunct="1">
        <a:spcBef>
          <a:spcPct val="20000"/>
        </a:spcBef>
        <a:buFontTx/>
        <a:buNone/>
        <a:defRPr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7250" indent="-171450" algn="l" defTabSz="685800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2001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30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us-titre 31"/>
          <p:cNvSpPr>
            <a:spLocks noGrp="1"/>
          </p:cNvSpPr>
          <p:nvPr>
            <p:ph type="subTitle" idx="1"/>
          </p:nvPr>
        </p:nvSpPr>
        <p:spPr>
          <a:xfrm>
            <a:off x="3276600" y="3105619"/>
            <a:ext cx="2783134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2024-SIW-Presentation-xxx</a:t>
            </a:r>
            <a:endParaRPr lang="en-US" dirty="0"/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the presentation</a:t>
            </a:r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Presenter 1, Company 1, Nation 1</a:t>
            </a:r>
          </a:p>
          <a:p>
            <a:r>
              <a:rPr lang="en-US" dirty="0"/>
              <a:t>Presenter 2, Company 2, Nation 2</a:t>
            </a:r>
          </a:p>
        </p:txBody>
      </p:sp>
    </p:spTree>
    <p:extLst>
      <p:ext uri="{BB962C8B-B14F-4D97-AF65-F5344CB8AC3E}">
        <p14:creationId xmlns:p14="http://schemas.microsoft.com/office/powerpoint/2010/main" xmlns="" val="356776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Slide based on “Simple List”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Item level 1</a:t>
            </a:r>
          </a:p>
          <a:p>
            <a:pPr lvl="1"/>
            <a:r>
              <a:rPr lang="en-US" dirty="0" smtClean="0"/>
              <a:t>Item level 2</a:t>
            </a:r>
          </a:p>
          <a:p>
            <a:pPr lvl="2"/>
            <a:r>
              <a:rPr lang="en-US" dirty="0" smtClean="0"/>
              <a:t>Item level3</a:t>
            </a:r>
            <a:endParaRPr lang="en-US" dirty="0" smtClean="0"/>
          </a:p>
          <a:p>
            <a:r>
              <a:rPr lang="en-US" dirty="0" smtClean="0"/>
              <a:t>Item level 1</a:t>
            </a:r>
          </a:p>
          <a:p>
            <a:pPr lvl="1"/>
            <a:r>
              <a:rPr lang="en-US" dirty="0" smtClean="0"/>
              <a:t>Item level 2</a:t>
            </a:r>
          </a:p>
          <a:p>
            <a:pPr lvl="2"/>
            <a:r>
              <a:rPr lang="en-US" dirty="0" smtClean="0"/>
              <a:t>Item level3</a:t>
            </a:r>
          </a:p>
          <a:p>
            <a:r>
              <a:rPr lang="en-US" dirty="0" smtClean="0"/>
              <a:t>Item level 1</a:t>
            </a:r>
          </a:p>
          <a:p>
            <a:pPr lvl="1"/>
            <a:r>
              <a:rPr lang="en-US" dirty="0" smtClean="0"/>
              <a:t>Item level 2</a:t>
            </a:r>
          </a:p>
          <a:p>
            <a:pPr lvl="2"/>
            <a:r>
              <a:rPr lang="en-US" dirty="0" smtClean="0"/>
              <a:t>Item level3</a:t>
            </a:r>
          </a:p>
          <a:p>
            <a:r>
              <a:rPr lang="en-US" dirty="0" smtClean="0"/>
              <a:t>Item level 1</a:t>
            </a:r>
          </a:p>
          <a:p>
            <a:pPr lvl="1"/>
            <a:r>
              <a:rPr lang="en-US" dirty="0" smtClean="0"/>
              <a:t>Item level 2</a:t>
            </a:r>
          </a:p>
          <a:p>
            <a:pPr lvl="2"/>
            <a:r>
              <a:rPr lang="en-US" dirty="0" smtClean="0"/>
              <a:t>Item level3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67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based on “Double List”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Item level 2-1</a:t>
            </a:r>
          </a:p>
          <a:p>
            <a:pPr lvl="1"/>
            <a:r>
              <a:rPr lang="en-US" dirty="0"/>
              <a:t>Item level 2-2</a:t>
            </a:r>
          </a:p>
          <a:p>
            <a:pPr lvl="2"/>
            <a:r>
              <a:rPr lang="en-US" dirty="0"/>
              <a:t>Item level 2-3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/>
              <a:t>Item level 1-1</a:t>
            </a:r>
          </a:p>
          <a:p>
            <a:pPr lvl="1"/>
            <a:r>
              <a:rPr lang="en-US" dirty="0"/>
              <a:t>Item level 1-2</a:t>
            </a:r>
          </a:p>
          <a:p>
            <a:pPr lvl="2"/>
            <a:r>
              <a:rPr lang="en-US" dirty="0"/>
              <a:t>Item level 1-3</a:t>
            </a:r>
          </a:p>
        </p:txBody>
      </p:sp>
    </p:spTree>
    <p:extLst>
      <p:ext uri="{BB962C8B-B14F-4D97-AF65-F5344CB8AC3E}">
        <p14:creationId xmlns:p14="http://schemas.microsoft.com/office/powerpoint/2010/main" xmlns="" val="181098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based on “Title only”</a:t>
            </a:r>
          </a:p>
        </p:txBody>
      </p:sp>
    </p:spTree>
    <p:extLst>
      <p:ext uri="{BB962C8B-B14F-4D97-AF65-F5344CB8AC3E}">
        <p14:creationId xmlns:p14="http://schemas.microsoft.com/office/powerpoint/2010/main" xmlns="" val="3205871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of the presentation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Title of the section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82323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632480" y="2421709"/>
            <a:ext cx="187904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(Slide based on “Blank”)</a:t>
            </a:r>
          </a:p>
        </p:txBody>
      </p:sp>
    </p:spTree>
    <p:extLst>
      <p:ext uri="{BB962C8B-B14F-4D97-AF65-F5344CB8AC3E}">
        <p14:creationId xmlns:p14="http://schemas.microsoft.com/office/powerpoint/2010/main" xmlns="" val="124269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0001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107</Words>
  <Application>Microsoft Office PowerPoint</Application>
  <PresentationFormat>On-screen Show (16:9)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Title of the presentation</vt:lpstr>
      <vt:lpstr>Slide based on “Simple List”</vt:lpstr>
      <vt:lpstr>Slide based on “Double List”</vt:lpstr>
      <vt:lpstr>Slide based on “Title only”</vt:lpstr>
      <vt:lpstr>Title of the presentation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jlaudone</dc:creator>
  <cp:lastModifiedBy>USC/ISI</cp:lastModifiedBy>
  <cp:revision>77</cp:revision>
  <dcterms:created xsi:type="dcterms:W3CDTF">2010-03-08T13:56:26Z</dcterms:created>
  <dcterms:modified xsi:type="dcterms:W3CDTF">2024-02-19T17:41:30Z</dcterms:modified>
</cp:coreProperties>
</file>