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36576000" cy="27432000"/>
  <p:notesSz cx="6858000" cy="9144000"/>
  <p:defaultTextStyle>
    <a:defPPr>
      <a:defRPr lang="en-US"/>
    </a:defPPr>
    <a:lvl1pPr marL="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88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576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864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3152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440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728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8016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6304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3" d="100"/>
          <a:sy n="23" d="100"/>
        </p:scale>
        <p:origin x="-1332" y="-174"/>
      </p:cViewPr>
      <p:guideLst>
        <p:guide orient="horz" pos="8640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8521702"/>
            <a:ext cx="31089600" cy="5880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5544800"/>
            <a:ext cx="256032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44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7850-08C0-4D04-8B99-BBBF985A9BB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01D8-3C60-4967-B991-E22D4F78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7850-08C0-4D04-8B99-BBBF985A9BB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01D8-3C60-4967-B991-E22D4F78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0" y="1098554"/>
            <a:ext cx="82296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1098554"/>
            <a:ext cx="240792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7850-08C0-4D04-8B99-BBBF985A9BB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01D8-3C60-4967-B991-E22D4F78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7850-08C0-4D04-8B99-BBBF985A9BB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01D8-3C60-4967-B991-E22D4F78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2" y="17627602"/>
            <a:ext cx="31089600" cy="5448300"/>
          </a:xfrm>
        </p:spPr>
        <p:txBody>
          <a:bodyPr anchor="t"/>
          <a:lstStyle>
            <a:lvl1pPr algn="l">
              <a:defRPr sz="16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2" y="11626854"/>
            <a:ext cx="31089600" cy="600074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8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576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864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3152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440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7850-08C0-4D04-8B99-BBBF985A9BB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01D8-3C60-4967-B991-E22D4F78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6400802"/>
            <a:ext cx="16154400" cy="1810385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00" y="6400802"/>
            <a:ext cx="16154400" cy="1810385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7850-08C0-4D04-8B99-BBBF985A9BB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01D8-3C60-4967-B991-E22D4F78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140452"/>
            <a:ext cx="16160752" cy="255904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8699500"/>
            <a:ext cx="16160752" cy="15805152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2" y="6140452"/>
            <a:ext cx="16167100" cy="255904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2" y="8699500"/>
            <a:ext cx="16167100" cy="15805152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7850-08C0-4D04-8B99-BBBF985A9BB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01D8-3C60-4967-B991-E22D4F78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7850-08C0-4D04-8B99-BBBF985A9BB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01D8-3C60-4967-B991-E22D4F78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7850-08C0-4D04-8B99-BBBF985A9BB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01D8-3C60-4967-B991-E22D4F78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2" y="1092200"/>
            <a:ext cx="12033252" cy="4648200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092202"/>
            <a:ext cx="20447000" cy="23412452"/>
          </a:xfrm>
        </p:spPr>
        <p:txBody>
          <a:bodyPr/>
          <a:lstStyle>
            <a:lvl1pPr>
              <a:defRPr sz="128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2" y="5740402"/>
            <a:ext cx="12033252" cy="18764252"/>
          </a:xfrm>
        </p:spPr>
        <p:txBody>
          <a:bodyPr/>
          <a:lstStyle>
            <a:lvl1pPr marL="0" indent="0">
              <a:buNone/>
              <a:defRPr sz="5600"/>
            </a:lvl1pPr>
            <a:lvl2pPr marL="1828800" indent="0">
              <a:buNone/>
              <a:defRPr sz="4800"/>
            </a:lvl2pPr>
            <a:lvl3pPr marL="3657600" indent="0">
              <a:buNone/>
              <a:defRPr sz="4000"/>
            </a:lvl3pPr>
            <a:lvl4pPr marL="5486400" indent="0">
              <a:buNone/>
              <a:defRPr sz="3600"/>
            </a:lvl4pPr>
            <a:lvl5pPr marL="7315200" indent="0">
              <a:buNone/>
              <a:defRPr sz="3600"/>
            </a:lvl5pPr>
            <a:lvl6pPr marL="9144000" indent="0">
              <a:buNone/>
              <a:defRPr sz="3600"/>
            </a:lvl6pPr>
            <a:lvl7pPr marL="10972800" indent="0">
              <a:buNone/>
              <a:defRPr sz="3600"/>
            </a:lvl7pPr>
            <a:lvl8pPr marL="12801600" indent="0">
              <a:buNone/>
              <a:defRPr sz="3600"/>
            </a:lvl8pPr>
            <a:lvl9pPr marL="1463040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7850-08C0-4D04-8B99-BBBF985A9BB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01D8-3C60-4967-B991-E22D4F78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2" y="19202400"/>
            <a:ext cx="21945600" cy="226695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2" y="2451100"/>
            <a:ext cx="21945600" cy="16459200"/>
          </a:xfrm>
        </p:spPr>
        <p:txBody>
          <a:bodyPr/>
          <a:lstStyle>
            <a:lvl1pPr marL="0" indent="0">
              <a:buNone/>
              <a:defRPr sz="12800"/>
            </a:lvl1pPr>
            <a:lvl2pPr marL="1828800" indent="0">
              <a:buNone/>
              <a:defRPr sz="11200"/>
            </a:lvl2pPr>
            <a:lvl3pPr marL="3657600" indent="0">
              <a:buNone/>
              <a:defRPr sz="9600"/>
            </a:lvl3pPr>
            <a:lvl4pPr marL="5486400" indent="0">
              <a:buNone/>
              <a:defRPr sz="8000"/>
            </a:lvl4pPr>
            <a:lvl5pPr marL="7315200" indent="0">
              <a:buNone/>
              <a:defRPr sz="8000"/>
            </a:lvl5pPr>
            <a:lvl6pPr marL="9144000" indent="0">
              <a:buNone/>
              <a:defRPr sz="8000"/>
            </a:lvl6pPr>
            <a:lvl7pPr marL="10972800" indent="0">
              <a:buNone/>
              <a:defRPr sz="8000"/>
            </a:lvl7pPr>
            <a:lvl8pPr marL="12801600" indent="0">
              <a:buNone/>
              <a:defRPr sz="8000"/>
            </a:lvl8pPr>
            <a:lvl9pPr marL="14630400" indent="0">
              <a:buNone/>
              <a:defRPr sz="8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2" y="21469352"/>
            <a:ext cx="21945600" cy="3219448"/>
          </a:xfrm>
        </p:spPr>
        <p:txBody>
          <a:bodyPr/>
          <a:lstStyle>
            <a:lvl1pPr marL="0" indent="0">
              <a:buNone/>
              <a:defRPr sz="5600"/>
            </a:lvl1pPr>
            <a:lvl2pPr marL="1828800" indent="0">
              <a:buNone/>
              <a:defRPr sz="4800"/>
            </a:lvl2pPr>
            <a:lvl3pPr marL="3657600" indent="0">
              <a:buNone/>
              <a:defRPr sz="4000"/>
            </a:lvl3pPr>
            <a:lvl4pPr marL="5486400" indent="0">
              <a:buNone/>
              <a:defRPr sz="3600"/>
            </a:lvl4pPr>
            <a:lvl5pPr marL="7315200" indent="0">
              <a:buNone/>
              <a:defRPr sz="3600"/>
            </a:lvl5pPr>
            <a:lvl6pPr marL="9144000" indent="0">
              <a:buNone/>
              <a:defRPr sz="3600"/>
            </a:lvl6pPr>
            <a:lvl7pPr marL="10972800" indent="0">
              <a:buNone/>
              <a:defRPr sz="3600"/>
            </a:lvl7pPr>
            <a:lvl8pPr marL="12801600" indent="0">
              <a:buNone/>
              <a:defRPr sz="3600"/>
            </a:lvl8pPr>
            <a:lvl9pPr marL="1463040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7850-08C0-4D04-8B99-BBBF985A9BB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01D8-3C60-4967-B991-E22D4F78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1098552"/>
            <a:ext cx="32918400" cy="4572000"/>
          </a:xfrm>
          <a:prstGeom prst="rect">
            <a:avLst/>
          </a:prstGeom>
        </p:spPr>
        <p:txBody>
          <a:bodyPr vert="horz" lIns="365760" tIns="182880" rIns="36576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400802"/>
            <a:ext cx="32918400" cy="18103852"/>
          </a:xfrm>
          <a:prstGeom prst="rect">
            <a:avLst/>
          </a:prstGeom>
        </p:spPr>
        <p:txBody>
          <a:bodyPr vert="horz" lIns="365760" tIns="182880" rIns="365760" bIns="18288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25425402"/>
            <a:ext cx="8534400" cy="1460500"/>
          </a:xfrm>
          <a:prstGeom prst="rect">
            <a:avLst/>
          </a:prstGeom>
        </p:spPr>
        <p:txBody>
          <a:bodyPr vert="horz" lIns="365760" tIns="182880" rIns="365760" bIns="1828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17850-08C0-4D04-8B99-BBBF985A9BB1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25425402"/>
            <a:ext cx="11582400" cy="1460500"/>
          </a:xfrm>
          <a:prstGeom prst="rect">
            <a:avLst/>
          </a:prstGeom>
        </p:spPr>
        <p:txBody>
          <a:bodyPr vert="horz" lIns="365760" tIns="182880" rIns="365760" bIns="1828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25425402"/>
            <a:ext cx="8534400" cy="1460500"/>
          </a:xfrm>
          <a:prstGeom prst="rect">
            <a:avLst/>
          </a:prstGeom>
        </p:spPr>
        <p:txBody>
          <a:bodyPr vert="horz" lIns="365760" tIns="182880" rIns="365760" bIns="1828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801D8-3C60-4967-B991-E22D4F7816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57600" rtl="0" eaLnBrk="1" latinLnBrk="0" hangingPunct="1"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0" indent="-1371600" algn="l" defTabSz="3657600" rtl="0" eaLnBrk="1" latinLnBrk="0" hangingPunct="1">
        <a:spcBef>
          <a:spcPct val="20000"/>
        </a:spcBef>
        <a:buFont typeface="Arial" pitchFamily="34" charset="0"/>
        <a:buChar char="•"/>
        <a:defRPr sz="12800" kern="1200">
          <a:solidFill>
            <a:schemeClr val="tx1"/>
          </a:solidFill>
          <a:latin typeface="+mn-lt"/>
          <a:ea typeface="+mn-ea"/>
          <a:cs typeface="+mn-cs"/>
        </a:defRPr>
      </a:lvl1pPr>
      <a:lvl2pPr marL="2971800" indent="-1143000" algn="l" defTabSz="3657600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0" indent="-914400" algn="l" defTabSz="3657600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indent="-914400" algn="l" defTabSz="3657600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entorPalEnsembleClassifier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3657602"/>
            <a:ext cx="26517600" cy="204099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304800" y="3962400"/>
            <a:ext cx="9448800" cy="1981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tIns="182880" rIns="365760" bIns="182880"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2608184"/>
            <a:ext cx="8839200" cy="1354216"/>
          </a:xfrm>
          <a:prstGeom prst="rect">
            <a:avLst/>
          </a:prstGeom>
          <a:noFill/>
        </p:spPr>
        <p:txBody>
          <a:bodyPr wrap="square" lIns="365760" tIns="182880" rIns="365760" bIns="182880" rtlCol="0">
            <a:spAutoFit/>
          </a:bodyPr>
          <a:lstStyle/>
          <a:p>
            <a:pPr algn="ctr"/>
            <a:r>
              <a:rPr lang="en-US" sz="6400" b="1" i="1" u="sng" dirty="0"/>
              <a:t>Learning Analytics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4267202"/>
            <a:ext cx="9448800" cy="20313252"/>
          </a:xfrm>
          <a:prstGeom prst="rect">
            <a:avLst/>
          </a:prstGeom>
          <a:noFill/>
        </p:spPr>
        <p:txBody>
          <a:bodyPr wrap="square" lIns="365760" tIns="182880" rIns="365760" bIns="182880" rtlCol="0">
            <a:spAutoFit/>
          </a:bodyPr>
          <a:lstStyle/>
          <a:p>
            <a:r>
              <a:rPr lang="en-US" dirty="0" smtClean="0"/>
              <a:t>Personal Demographics</a:t>
            </a:r>
          </a:p>
          <a:p>
            <a:r>
              <a:rPr lang="en-US" dirty="0" smtClean="0"/>
              <a:t>Body Language</a:t>
            </a:r>
          </a:p>
          <a:p>
            <a:r>
              <a:rPr lang="en-US" dirty="0" smtClean="0"/>
              <a:t>Voice Tone</a:t>
            </a:r>
          </a:p>
          <a:p>
            <a:r>
              <a:rPr lang="en-US" dirty="0" smtClean="0"/>
              <a:t>Scheduled progress</a:t>
            </a:r>
          </a:p>
          <a:p>
            <a:r>
              <a:rPr lang="en-US" dirty="0" smtClean="0"/>
              <a:t>Response delays</a:t>
            </a:r>
          </a:p>
          <a:p>
            <a:r>
              <a:rPr lang="en-US" dirty="0" smtClean="0"/>
              <a:t>Session length</a:t>
            </a:r>
          </a:p>
          <a:p>
            <a:r>
              <a:rPr lang="en-US" dirty="0" smtClean="0"/>
              <a:t>Previous performance</a:t>
            </a:r>
          </a:p>
          <a:p>
            <a:r>
              <a:rPr lang="en-US" dirty="0" smtClean="0"/>
              <a:t>Average user data</a:t>
            </a:r>
          </a:p>
          <a:p>
            <a:r>
              <a:rPr lang="en-US" dirty="0" smtClean="0"/>
              <a:t>Verbal input today</a:t>
            </a:r>
          </a:p>
          <a:p>
            <a:r>
              <a:rPr lang="en-US" dirty="0" smtClean="0"/>
              <a:t>Needs of organization</a:t>
            </a:r>
          </a:p>
          <a:p>
            <a:r>
              <a:rPr lang="en-US" dirty="0" smtClean="0"/>
              <a:t>Pedagogical options</a:t>
            </a:r>
          </a:p>
          <a:p>
            <a:r>
              <a:rPr lang="en-US" dirty="0" smtClean="0"/>
              <a:t>Logging functions</a:t>
            </a:r>
          </a:p>
          <a:p>
            <a:r>
              <a:rPr lang="en-US" dirty="0" smtClean="0"/>
              <a:t>Alternate topics</a:t>
            </a:r>
          </a:p>
          <a:p>
            <a:r>
              <a:rPr lang="en-US" dirty="0" smtClean="0"/>
              <a:t>Staff input</a:t>
            </a:r>
          </a:p>
          <a:p>
            <a:r>
              <a:rPr lang="en-US" dirty="0" smtClean="0"/>
              <a:t>Response to critiques</a:t>
            </a:r>
          </a:p>
          <a:p>
            <a:r>
              <a:rPr lang="en-US" dirty="0" smtClean="0"/>
              <a:t>Available alternates</a:t>
            </a:r>
          </a:p>
          <a:p>
            <a:r>
              <a:rPr lang="en-US" dirty="0" smtClean="0"/>
              <a:t>Urgency of needs</a:t>
            </a:r>
          </a:p>
          <a:p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9753600" y="6400800"/>
            <a:ext cx="115824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753600" y="13106400"/>
            <a:ext cx="94488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0421600" y="13106400"/>
            <a:ext cx="3962400" cy="0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9753600" y="20116800"/>
            <a:ext cx="8839200" cy="0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2250400" y="6400800"/>
            <a:ext cx="609600" cy="0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9753600" y="4876800"/>
            <a:ext cx="3657600" cy="0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yiv9628498789x_yiv6109753833m_7855088171924046142m_-6769776346923509488yiv3790301674x_ydp2f2e8f2ayiv1982814401m_-6535691096369417175Picture 35" descr="cid:FJ76NZJL07kRioTMBGo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838200"/>
            <a:ext cx="26223278" cy="260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</TotalTime>
  <Words>41</Words>
  <Application>Microsoft Office PowerPoint</Application>
  <PresentationFormat>Custom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USC/ISI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DMD</dc:creator>
  <cp:lastModifiedBy>DMD</cp:lastModifiedBy>
  <cp:revision>4</cp:revision>
  <dcterms:created xsi:type="dcterms:W3CDTF">2022-01-24T17:50:15Z</dcterms:created>
  <dcterms:modified xsi:type="dcterms:W3CDTF">2022-01-25T23:39:35Z</dcterms:modified>
</cp:coreProperties>
</file>