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03736-A302-43AB-BCC8-82FAA1E1ADAF}" v="2" dt="2023-05-17T19:49:45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Davis" userId="4ca84f8e2d1a7767" providerId="Windows Live" clId="Web-{24B03736-A302-43AB-BCC8-82FAA1E1ADAF}"/>
    <pc:docChg chg="modSld">
      <pc:chgData name="Dan Davis" userId="4ca84f8e2d1a7767" providerId="Windows Live" clId="Web-{24B03736-A302-43AB-BCC8-82FAA1E1ADAF}" dt="2023-05-17T19:49:45.231" v="1"/>
      <pc:docMkLst>
        <pc:docMk/>
      </pc:docMkLst>
      <pc:sldChg chg="delSp">
        <pc:chgData name="Dan Davis" userId="4ca84f8e2d1a7767" providerId="Windows Live" clId="Web-{24B03736-A302-43AB-BCC8-82FAA1E1ADAF}" dt="2023-05-17T19:49:45.231" v="1"/>
        <pc:sldMkLst>
          <pc:docMk/>
          <pc:sldMk cId="109857222" sldId="256"/>
        </pc:sldMkLst>
        <pc:spChg chg="del">
          <ac:chgData name="Dan Davis" userId="4ca84f8e2d1a7767" providerId="Windows Live" clId="Web-{24B03736-A302-43AB-BCC8-82FAA1E1ADAF}" dt="2023-05-17T19:49:45.23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Dan Davis" userId="4ca84f8e2d1a7767" providerId="Windows Live" clId="Web-{24B03736-A302-43AB-BCC8-82FAA1E1ADAF}" dt="2023-05-17T19:49:35.340" v="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2023-05-17T19:49:45Z</dcterms:modified>
</cp:coreProperties>
</file>